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4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75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4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9AFED-DF85-4956-A515-F50145755FE0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3ECA9E-C56A-4BBF-A466-592502C7CDAB}">
      <dgm:prSet phldrT="[Text]"/>
      <dgm:spPr/>
      <dgm:t>
        <a:bodyPr/>
        <a:lstStyle/>
        <a:p>
          <a:r>
            <a:rPr lang="en-US" dirty="0"/>
            <a:t>Favorable Surrounding</a:t>
          </a:r>
        </a:p>
      </dgm:t>
    </dgm:pt>
    <dgm:pt modelId="{0BF943B7-B277-49C5-94F9-98F8E99D7ADB}" type="parTrans" cxnId="{BA986D44-BF06-4EF3-B328-68A0310200DE}">
      <dgm:prSet/>
      <dgm:spPr/>
      <dgm:t>
        <a:bodyPr/>
        <a:lstStyle/>
        <a:p>
          <a:endParaRPr lang="en-US"/>
        </a:p>
      </dgm:t>
    </dgm:pt>
    <dgm:pt modelId="{22388C05-F2CA-4E32-8432-47F87633CCB3}" type="sibTrans" cxnId="{BA986D44-BF06-4EF3-B328-68A0310200DE}">
      <dgm:prSet/>
      <dgm:spPr/>
      <dgm:t>
        <a:bodyPr/>
        <a:lstStyle/>
        <a:p>
          <a:endParaRPr lang="en-US"/>
        </a:p>
      </dgm:t>
    </dgm:pt>
    <dgm:pt modelId="{4BB87D4F-4D2C-47BC-A635-DA03290B75F2}">
      <dgm:prSet phldrT="[Text]"/>
      <dgm:spPr/>
      <dgm:t>
        <a:bodyPr/>
        <a:lstStyle/>
        <a:p>
          <a:r>
            <a:rPr lang="en-US" dirty="0"/>
            <a:t>Lifestyle</a:t>
          </a:r>
        </a:p>
      </dgm:t>
    </dgm:pt>
    <dgm:pt modelId="{BA499A99-2930-4922-ABF2-441EFCC172FD}" type="parTrans" cxnId="{47C57B33-531D-430E-975C-F38DBF455736}">
      <dgm:prSet/>
      <dgm:spPr/>
      <dgm:t>
        <a:bodyPr/>
        <a:lstStyle/>
        <a:p>
          <a:endParaRPr lang="en-US"/>
        </a:p>
      </dgm:t>
    </dgm:pt>
    <dgm:pt modelId="{EB48331C-D768-4B66-BCF9-07E402210DE9}" type="sibTrans" cxnId="{47C57B33-531D-430E-975C-F38DBF455736}">
      <dgm:prSet/>
      <dgm:spPr/>
      <dgm:t>
        <a:bodyPr/>
        <a:lstStyle/>
        <a:p>
          <a:endParaRPr lang="en-US"/>
        </a:p>
      </dgm:t>
    </dgm:pt>
    <dgm:pt modelId="{C02473DE-68B9-4F63-B28A-7EA9005EB681}">
      <dgm:prSet phldrT="[Text]"/>
      <dgm:spPr/>
      <dgm:t>
        <a:bodyPr/>
        <a:lstStyle/>
        <a:p>
          <a:r>
            <a:rPr lang="en-US" dirty="0"/>
            <a:t>Health</a:t>
          </a:r>
        </a:p>
      </dgm:t>
    </dgm:pt>
    <dgm:pt modelId="{3F872CA7-AC6A-452C-9183-8151D180C008}" type="parTrans" cxnId="{AC443A3E-B2C3-40FC-AEB9-A9017457A453}">
      <dgm:prSet/>
      <dgm:spPr/>
      <dgm:t>
        <a:bodyPr/>
        <a:lstStyle/>
        <a:p>
          <a:endParaRPr lang="en-US"/>
        </a:p>
      </dgm:t>
    </dgm:pt>
    <dgm:pt modelId="{33A79A3F-78DA-4A15-8F00-54200F9D8CFA}" type="sibTrans" cxnId="{AC443A3E-B2C3-40FC-AEB9-A9017457A453}">
      <dgm:prSet/>
      <dgm:spPr/>
      <dgm:t>
        <a:bodyPr/>
        <a:lstStyle/>
        <a:p>
          <a:endParaRPr lang="en-US"/>
        </a:p>
      </dgm:t>
    </dgm:pt>
    <dgm:pt modelId="{0EE9CFE3-4919-461E-80CC-D900339644F4}">
      <dgm:prSet phldrT="[Text]"/>
      <dgm:spPr/>
      <dgm:t>
        <a:bodyPr/>
        <a:lstStyle/>
        <a:p>
          <a:r>
            <a:rPr lang="en-US" dirty="0"/>
            <a:t>Life’s Pleasures &amp; Meaning of Life</a:t>
          </a:r>
        </a:p>
      </dgm:t>
    </dgm:pt>
    <dgm:pt modelId="{57CEFCA6-D52C-4F81-A53E-6C2D3576DAC0}" type="parTrans" cxnId="{883BFC43-1BB9-4229-BBD4-87BA234083C0}">
      <dgm:prSet/>
      <dgm:spPr/>
      <dgm:t>
        <a:bodyPr/>
        <a:lstStyle/>
        <a:p>
          <a:endParaRPr lang="en-US"/>
        </a:p>
      </dgm:t>
    </dgm:pt>
    <dgm:pt modelId="{EAE10E4B-B1DB-4FB9-B9E9-32F43B5C34AF}" type="sibTrans" cxnId="{883BFC43-1BB9-4229-BBD4-87BA234083C0}">
      <dgm:prSet/>
      <dgm:spPr/>
      <dgm:t>
        <a:bodyPr/>
        <a:lstStyle/>
        <a:p>
          <a:endParaRPr lang="en-US"/>
        </a:p>
      </dgm:t>
    </dgm:pt>
    <dgm:pt modelId="{321E6C9E-0F41-439C-A2B3-DAA4C9EC1C3A}">
      <dgm:prSet phldrT="[Text]"/>
      <dgm:spPr/>
      <dgm:t>
        <a:bodyPr/>
        <a:lstStyle/>
        <a:p>
          <a:r>
            <a:rPr lang="en-US" dirty="0"/>
            <a:t>Formal &amp; Informal Network</a:t>
          </a:r>
        </a:p>
      </dgm:t>
    </dgm:pt>
    <dgm:pt modelId="{F0609EB1-6E75-4FA4-9A6B-6FDBC5365A19}" type="parTrans" cxnId="{EA187295-61D3-4249-91E5-481D1E20142E}">
      <dgm:prSet/>
      <dgm:spPr/>
      <dgm:t>
        <a:bodyPr/>
        <a:lstStyle/>
        <a:p>
          <a:endParaRPr lang="en-US"/>
        </a:p>
      </dgm:t>
    </dgm:pt>
    <dgm:pt modelId="{9AC5904F-7A1E-4C01-9A01-499EAF53E2A2}" type="sibTrans" cxnId="{EA187295-61D3-4249-91E5-481D1E20142E}">
      <dgm:prSet/>
      <dgm:spPr/>
      <dgm:t>
        <a:bodyPr/>
        <a:lstStyle/>
        <a:p>
          <a:endParaRPr lang="en-US"/>
        </a:p>
      </dgm:t>
    </dgm:pt>
    <dgm:pt modelId="{CC403E2B-7F4E-4490-8707-673BE8871396}">
      <dgm:prSet phldrT="[Text]"/>
      <dgm:spPr/>
      <dgm:t>
        <a:bodyPr/>
        <a:lstStyle/>
        <a:p>
          <a:r>
            <a:rPr lang="en-US" dirty="0"/>
            <a:t>Organization</a:t>
          </a:r>
        </a:p>
      </dgm:t>
    </dgm:pt>
    <dgm:pt modelId="{6AA9A688-5BF8-470B-A89B-8738BA59E144}" type="parTrans" cxnId="{D1702148-6FCB-4B09-A7F6-178DC87FB140}">
      <dgm:prSet/>
      <dgm:spPr/>
      <dgm:t>
        <a:bodyPr/>
        <a:lstStyle/>
        <a:p>
          <a:endParaRPr lang="en-US"/>
        </a:p>
      </dgm:t>
    </dgm:pt>
    <dgm:pt modelId="{A5F6B13D-B16A-475B-8372-4C14A5C77FCE}" type="sibTrans" cxnId="{D1702148-6FCB-4B09-A7F6-178DC87FB140}">
      <dgm:prSet/>
      <dgm:spPr/>
      <dgm:t>
        <a:bodyPr/>
        <a:lstStyle/>
        <a:p>
          <a:endParaRPr lang="en-US"/>
        </a:p>
      </dgm:t>
    </dgm:pt>
    <dgm:pt modelId="{82702CE7-F6D7-4560-A196-EC4206CE2CAB}">
      <dgm:prSet phldrT="[Text]"/>
      <dgm:spPr/>
      <dgm:t>
        <a:bodyPr/>
        <a:lstStyle/>
        <a:p>
          <a:r>
            <a:rPr lang="en-US" dirty="0"/>
            <a:t>Social Inclusion &amp; Emancipation</a:t>
          </a:r>
        </a:p>
      </dgm:t>
    </dgm:pt>
    <dgm:pt modelId="{702F45D5-2B7A-4FD1-BB94-0B2ABD5F2596}" type="parTrans" cxnId="{9B6EDE6D-1050-44AC-A24B-7112F5198099}">
      <dgm:prSet/>
      <dgm:spPr/>
      <dgm:t>
        <a:bodyPr/>
        <a:lstStyle/>
        <a:p>
          <a:endParaRPr lang="en-US"/>
        </a:p>
      </dgm:t>
    </dgm:pt>
    <dgm:pt modelId="{650C2282-F0AC-484B-B4C0-3AB6320E31AF}" type="sibTrans" cxnId="{9B6EDE6D-1050-44AC-A24B-7112F5198099}">
      <dgm:prSet/>
      <dgm:spPr/>
      <dgm:t>
        <a:bodyPr/>
        <a:lstStyle/>
        <a:p>
          <a:endParaRPr lang="en-US"/>
        </a:p>
      </dgm:t>
    </dgm:pt>
    <dgm:pt modelId="{E919D18D-AC94-4700-B93F-EDF9901F69BF}" type="pres">
      <dgm:prSet presAssocID="{9F09AFED-DF85-4956-A515-F50145755FE0}" presName="Name0" presStyleCnt="0">
        <dgm:presLayoutVars>
          <dgm:dir/>
          <dgm:resizeHandles val="exact"/>
        </dgm:presLayoutVars>
      </dgm:prSet>
      <dgm:spPr/>
    </dgm:pt>
    <dgm:pt modelId="{648F4206-C952-4F52-B53C-8C3E6705FD98}" type="pres">
      <dgm:prSet presAssocID="{9F09AFED-DF85-4956-A515-F50145755FE0}" presName="fgShape" presStyleLbl="fgShp" presStyleIdx="0" presStyleCnt="1"/>
      <dgm:spPr/>
    </dgm:pt>
    <dgm:pt modelId="{E94D9892-D533-4758-926B-5249A21C2092}" type="pres">
      <dgm:prSet presAssocID="{9F09AFED-DF85-4956-A515-F50145755FE0}" presName="linComp" presStyleCnt="0"/>
      <dgm:spPr/>
    </dgm:pt>
    <dgm:pt modelId="{1BE53969-DE6E-489C-BB36-DCFD9F34E1E3}" type="pres">
      <dgm:prSet presAssocID="{ED3ECA9E-C56A-4BBF-A466-592502C7CDAB}" presName="compNode" presStyleCnt="0"/>
      <dgm:spPr/>
    </dgm:pt>
    <dgm:pt modelId="{2D949B98-E83B-4C99-AAB4-5E8DF73E8231}" type="pres">
      <dgm:prSet presAssocID="{ED3ECA9E-C56A-4BBF-A466-592502C7CDAB}" presName="bkgdShape" presStyleLbl="node1" presStyleIdx="0" presStyleCnt="7"/>
      <dgm:spPr/>
    </dgm:pt>
    <dgm:pt modelId="{91680C19-1AB5-49C8-9DC6-A639F7D87388}" type="pres">
      <dgm:prSet presAssocID="{ED3ECA9E-C56A-4BBF-A466-592502C7CDAB}" presName="nodeTx" presStyleLbl="node1" presStyleIdx="0" presStyleCnt="7">
        <dgm:presLayoutVars>
          <dgm:bulletEnabled val="1"/>
        </dgm:presLayoutVars>
      </dgm:prSet>
      <dgm:spPr/>
    </dgm:pt>
    <dgm:pt modelId="{857526AD-2E58-4308-87B7-B568FD78F6C9}" type="pres">
      <dgm:prSet presAssocID="{ED3ECA9E-C56A-4BBF-A466-592502C7CDAB}" presName="invisiNode" presStyleLbl="node1" presStyleIdx="0" presStyleCnt="7"/>
      <dgm:spPr/>
    </dgm:pt>
    <dgm:pt modelId="{E12A4CDB-89B6-4464-A7C9-194AF0523DE0}" type="pres">
      <dgm:prSet presAssocID="{ED3ECA9E-C56A-4BBF-A466-592502C7CDAB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Park scene outline"/>
        </a:ext>
      </dgm:extLst>
    </dgm:pt>
    <dgm:pt modelId="{EB767D4E-8C30-482A-8156-1626DAFEFAC0}" type="pres">
      <dgm:prSet presAssocID="{22388C05-F2CA-4E32-8432-47F87633CCB3}" presName="sibTrans" presStyleLbl="sibTrans2D1" presStyleIdx="0" presStyleCnt="0"/>
      <dgm:spPr/>
    </dgm:pt>
    <dgm:pt modelId="{DFBA8657-268E-49EB-93B8-4D1ADEAE47AA}" type="pres">
      <dgm:prSet presAssocID="{4BB87D4F-4D2C-47BC-A635-DA03290B75F2}" presName="compNode" presStyleCnt="0"/>
      <dgm:spPr/>
    </dgm:pt>
    <dgm:pt modelId="{D9179498-1968-46F5-A203-7AE4163ECE8A}" type="pres">
      <dgm:prSet presAssocID="{4BB87D4F-4D2C-47BC-A635-DA03290B75F2}" presName="bkgdShape" presStyleLbl="node1" presStyleIdx="1" presStyleCnt="7"/>
      <dgm:spPr/>
    </dgm:pt>
    <dgm:pt modelId="{9FEC1BAE-2E0D-476C-812B-265C302C2082}" type="pres">
      <dgm:prSet presAssocID="{4BB87D4F-4D2C-47BC-A635-DA03290B75F2}" presName="nodeTx" presStyleLbl="node1" presStyleIdx="1" presStyleCnt="7">
        <dgm:presLayoutVars>
          <dgm:bulletEnabled val="1"/>
        </dgm:presLayoutVars>
      </dgm:prSet>
      <dgm:spPr/>
    </dgm:pt>
    <dgm:pt modelId="{069C9BB1-5055-4B80-AD60-CEC5F9F227F4}" type="pres">
      <dgm:prSet presAssocID="{4BB87D4F-4D2C-47BC-A635-DA03290B75F2}" presName="invisiNode" presStyleLbl="node1" presStyleIdx="1" presStyleCnt="7"/>
      <dgm:spPr/>
    </dgm:pt>
    <dgm:pt modelId="{A1E3A085-26F2-4CB4-B8DC-8A26E256C264}" type="pres">
      <dgm:prSet presAssocID="{4BB87D4F-4D2C-47BC-A635-DA03290B75F2}" presName="imagNode" presStyleLbl="fgImgPlac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Tennis outline"/>
        </a:ext>
      </dgm:extLst>
    </dgm:pt>
    <dgm:pt modelId="{4D3BF007-FC93-4794-BEF2-66735BCE14FA}" type="pres">
      <dgm:prSet presAssocID="{EB48331C-D768-4B66-BCF9-07E402210DE9}" presName="sibTrans" presStyleLbl="sibTrans2D1" presStyleIdx="0" presStyleCnt="0"/>
      <dgm:spPr/>
    </dgm:pt>
    <dgm:pt modelId="{0936E9BB-D60D-4398-A863-912FDCA499FF}" type="pres">
      <dgm:prSet presAssocID="{C02473DE-68B9-4F63-B28A-7EA9005EB681}" presName="compNode" presStyleCnt="0"/>
      <dgm:spPr/>
    </dgm:pt>
    <dgm:pt modelId="{CBDAEBC9-2B62-47B6-A821-5C463A76EE41}" type="pres">
      <dgm:prSet presAssocID="{C02473DE-68B9-4F63-B28A-7EA9005EB681}" presName="bkgdShape" presStyleLbl="node1" presStyleIdx="2" presStyleCnt="7"/>
      <dgm:spPr/>
    </dgm:pt>
    <dgm:pt modelId="{564E616C-FF4E-4B05-8AD1-57AF58D5F1AE}" type="pres">
      <dgm:prSet presAssocID="{C02473DE-68B9-4F63-B28A-7EA9005EB681}" presName="nodeTx" presStyleLbl="node1" presStyleIdx="2" presStyleCnt="7">
        <dgm:presLayoutVars>
          <dgm:bulletEnabled val="1"/>
        </dgm:presLayoutVars>
      </dgm:prSet>
      <dgm:spPr/>
    </dgm:pt>
    <dgm:pt modelId="{25BFBF93-D6B4-4DBC-905F-1EF6FFDD83BB}" type="pres">
      <dgm:prSet presAssocID="{C02473DE-68B9-4F63-B28A-7EA9005EB681}" presName="invisiNode" presStyleLbl="node1" presStyleIdx="2" presStyleCnt="7"/>
      <dgm:spPr/>
    </dgm:pt>
    <dgm:pt modelId="{6A17E3BB-5A87-4EE0-B452-A753640FC0C2}" type="pres">
      <dgm:prSet presAssocID="{C02473DE-68B9-4F63-B28A-7EA9005EB681}" presName="imagNode" presStyleLbl="fgImgPlac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Doctor female outline"/>
        </a:ext>
      </dgm:extLst>
    </dgm:pt>
    <dgm:pt modelId="{D457B7EA-0035-4DAF-A3EF-D4869EA7E08B}" type="pres">
      <dgm:prSet presAssocID="{33A79A3F-78DA-4A15-8F00-54200F9D8CFA}" presName="sibTrans" presStyleLbl="sibTrans2D1" presStyleIdx="0" presStyleCnt="0"/>
      <dgm:spPr/>
    </dgm:pt>
    <dgm:pt modelId="{DF01A762-C569-432E-BE30-C9189E295A97}" type="pres">
      <dgm:prSet presAssocID="{0EE9CFE3-4919-461E-80CC-D900339644F4}" presName="compNode" presStyleCnt="0"/>
      <dgm:spPr/>
    </dgm:pt>
    <dgm:pt modelId="{50BBD90F-091E-4D25-98D0-8616FC5B4EBC}" type="pres">
      <dgm:prSet presAssocID="{0EE9CFE3-4919-461E-80CC-D900339644F4}" presName="bkgdShape" presStyleLbl="node1" presStyleIdx="3" presStyleCnt="7"/>
      <dgm:spPr/>
    </dgm:pt>
    <dgm:pt modelId="{53D04A63-375F-4B37-BB64-32E431C06D97}" type="pres">
      <dgm:prSet presAssocID="{0EE9CFE3-4919-461E-80CC-D900339644F4}" presName="nodeTx" presStyleLbl="node1" presStyleIdx="3" presStyleCnt="7">
        <dgm:presLayoutVars>
          <dgm:bulletEnabled val="1"/>
        </dgm:presLayoutVars>
      </dgm:prSet>
      <dgm:spPr/>
    </dgm:pt>
    <dgm:pt modelId="{B34335D6-00D1-4C4C-8E1A-10EBE747923D}" type="pres">
      <dgm:prSet presAssocID="{0EE9CFE3-4919-461E-80CC-D900339644F4}" presName="invisiNode" presStyleLbl="node1" presStyleIdx="3" presStyleCnt="7"/>
      <dgm:spPr/>
    </dgm:pt>
    <dgm:pt modelId="{DBA125D8-FD39-466A-921F-18C379D20D99}" type="pres">
      <dgm:prSet presAssocID="{0EE9CFE3-4919-461E-80CC-D900339644F4}" presName="imagNode" presStyleLbl="fgImgPlac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Smiling with hearts face outline outline"/>
        </a:ext>
      </dgm:extLst>
    </dgm:pt>
    <dgm:pt modelId="{E5DC89A5-D2F7-4474-9D60-655A9AF1E661}" type="pres">
      <dgm:prSet presAssocID="{EAE10E4B-B1DB-4FB9-B9E9-32F43B5C34AF}" presName="sibTrans" presStyleLbl="sibTrans2D1" presStyleIdx="0" presStyleCnt="0"/>
      <dgm:spPr/>
    </dgm:pt>
    <dgm:pt modelId="{09BFA2D8-C317-4CFF-951F-4173F565592B}" type="pres">
      <dgm:prSet presAssocID="{321E6C9E-0F41-439C-A2B3-DAA4C9EC1C3A}" presName="compNode" presStyleCnt="0"/>
      <dgm:spPr/>
    </dgm:pt>
    <dgm:pt modelId="{CC0DEF71-60EA-4C47-A491-B756DDCB3EC0}" type="pres">
      <dgm:prSet presAssocID="{321E6C9E-0F41-439C-A2B3-DAA4C9EC1C3A}" presName="bkgdShape" presStyleLbl="node1" presStyleIdx="4" presStyleCnt="7"/>
      <dgm:spPr/>
    </dgm:pt>
    <dgm:pt modelId="{F040EC75-B4E9-42D6-951F-E255E54B0CDA}" type="pres">
      <dgm:prSet presAssocID="{321E6C9E-0F41-439C-A2B3-DAA4C9EC1C3A}" presName="nodeTx" presStyleLbl="node1" presStyleIdx="4" presStyleCnt="7">
        <dgm:presLayoutVars>
          <dgm:bulletEnabled val="1"/>
        </dgm:presLayoutVars>
      </dgm:prSet>
      <dgm:spPr/>
    </dgm:pt>
    <dgm:pt modelId="{0F23F629-5F84-436F-A044-B0DDCBA71BAE}" type="pres">
      <dgm:prSet presAssocID="{321E6C9E-0F41-439C-A2B3-DAA4C9EC1C3A}" presName="invisiNode" presStyleLbl="node1" presStyleIdx="4" presStyleCnt="7"/>
      <dgm:spPr/>
    </dgm:pt>
    <dgm:pt modelId="{1749C560-4BA3-47D1-8F82-AAF089DFE1D1}" type="pres">
      <dgm:prSet presAssocID="{321E6C9E-0F41-439C-A2B3-DAA4C9EC1C3A}" presName="imagNode" presStyleLbl="fgImgPlac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Connections outline"/>
        </a:ext>
      </dgm:extLst>
    </dgm:pt>
    <dgm:pt modelId="{4A134EE7-E346-4C1C-97D4-857AA369EBB0}" type="pres">
      <dgm:prSet presAssocID="{9AC5904F-7A1E-4C01-9A01-499EAF53E2A2}" presName="sibTrans" presStyleLbl="sibTrans2D1" presStyleIdx="0" presStyleCnt="0"/>
      <dgm:spPr/>
    </dgm:pt>
    <dgm:pt modelId="{64B88951-FDD8-4806-96C4-729969F059DC}" type="pres">
      <dgm:prSet presAssocID="{CC403E2B-7F4E-4490-8707-673BE8871396}" presName="compNode" presStyleCnt="0"/>
      <dgm:spPr/>
    </dgm:pt>
    <dgm:pt modelId="{5B45D7B6-9979-4B65-B225-0901765012CA}" type="pres">
      <dgm:prSet presAssocID="{CC403E2B-7F4E-4490-8707-673BE8871396}" presName="bkgdShape" presStyleLbl="node1" presStyleIdx="5" presStyleCnt="7"/>
      <dgm:spPr/>
    </dgm:pt>
    <dgm:pt modelId="{C2373E5F-F1DE-47C9-BA27-BE040BCC863B}" type="pres">
      <dgm:prSet presAssocID="{CC403E2B-7F4E-4490-8707-673BE8871396}" presName="nodeTx" presStyleLbl="node1" presStyleIdx="5" presStyleCnt="7">
        <dgm:presLayoutVars>
          <dgm:bulletEnabled val="1"/>
        </dgm:presLayoutVars>
      </dgm:prSet>
      <dgm:spPr/>
    </dgm:pt>
    <dgm:pt modelId="{79398E61-6895-4D09-AE9F-36F5788F1C8E}" type="pres">
      <dgm:prSet presAssocID="{CC403E2B-7F4E-4490-8707-673BE8871396}" presName="invisiNode" presStyleLbl="node1" presStyleIdx="5" presStyleCnt="7"/>
      <dgm:spPr/>
    </dgm:pt>
    <dgm:pt modelId="{49C3943A-9FF1-4D0C-AEE1-1D15E01ECDCC}" type="pres">
      <dgm:prSet presAssocID="{CC403E2B-7F4E-4490-8707-673BE8871396}" presName="imagNode" presStyleLbl="fgImgPlac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Board Of Directors with solid fill"/>
        </a:ext>
      </dgm:extLst>
    </dgm:pt>
    <dgm:pt modelId="{B8A69BB9-E1B1-4091-AE43-E08C47EE0ADA}" type="pres">
      <dgm:prSet presAssocID="{A5F6B13D-B16A-475B-8372-4C14A5C77FCE}" presName="sibTrans" presStyleLbl="sibTrans2D1" presStyleIdx="0" presStyleCnt="0"/>
      <dgm:spPr/>
    </dgm:pt>
    <dgm:pt modelId="{14D3E602-E076-4412-AC23-D31A68FB8445}" type="pres">
      <dgm:prSet presAssocID="{82702CE7-F6D7-4560-A196-EC4206CE2CAB}" presName="compNode" presStyleCnt="0"/>
      <dgm:spPr/>
    </dgm:pt>
    <dgm:pt modelId="{ADFBBAB6-9EA3-46B4-A475-B898AA62570F}" type="pres">
      <dgm:prSet presAssocID="{82702CE7-F6D7-4560-A196-EC4206CE2CAB}" presName="bkgdShape" presStyleLbl="node1" presStyleIdx="6" presStyleCnt="7"/>
      <dgm:spPr/>
    </dgm:pt>
    <dgm:pt modelId="{13C161FF-4D83-4C91-B9DF-213B0101E381}" type="pres">
      <dgm:prSet presAssocID="{82702CE7-F6D7-4560-A196-EC4206CE2CAB}" presName="nodeTx" presStyleLbl="node1" presStyleIdx="6" presStyleCnt="7">
        <dgm:presLayoutVars>
          <dgm:bulletEnabled val="1"/>
        </dgm:presLayoutVars>
      </dgm:prSet>
      <dgm:spPr/>
    </dgm:pt>
    <dgm:pt modelId="{22FD3D19-4566-47B2-8A06-60B590DB7A55}" type="pres">
      <dgm:prSet presAssocID="{82702CE7-F6D7-4560-A196-EC4206CE2CAB}" presName="invisiNode" presStyleLbl="node1" presStyleIdx="6" presStyleCnt="7"/>
      <dgm:spPr/>
    </dgm:pt>
    <dgm:pt modelId="{CE101B8F-A298-40F2-9F62-F2D4C40B6B98}" type="pres">
      <dgm:prSet presAssocID="{82702CE7-F6D7-4560-A196-EC4206CE2CAB}" presName="imagNode" presStyleLbl="fgImgPlac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Group outline"/>
        </a:ext>
      </dgm:extLst>
    </dgm:pt>
  </dgm:ptLst>
  <dgm:cxnLst>
    <dgm:cxn modelId="{B3AB320E-BF5E-4114-81E8-5C56560E9ED9}" type="presOf" srcId="{9F09AFED-DF85-4956-A515-F50145755FE0}" destId="{E919D18D-AC94-4700-B93F-EDF9901F69BF}" srcOrd="0" destOrd="0" presId="urn:microsoft.com/office/officeart/2005/8/layout/hList7"/>
    <dgm:cxn modelId="{A06BC226-BDF5-4F6B-A34B-62011DB7EC4F}" type="presOf" srcId="{EB48331C-D768-4B66-BCF9-07E402210DE9}" destId="{4D3BF007-FC93-4794-BEF2-66735BCE14FA}" srcOrd="0" destOrd="0" presId="urn:microsoft.com/office/officeart/2005/8/layout/hList7"/>
    <dgm:cxn modelId="{3E0F452D-DF77-40B0-8D5E-561E820FB496}" type="presOf" srcId="{321E6C9E-0F41-439C-A2B3-DAA4C9EC1C3A}" destId="{F040EC75-B4E9-42D6-951F-E255E54B0CDA}" srcOrd="1" destOrd="0" presId="urn:microsoft.com/office/officeart/2005/8/layout/hList7"/>
    <dgm:cxn modelId="{47C57B33-531D-430E-975C-F38DBF455736}" srcId="{9F09AFED-DF85-4956-A515-F50145755FE0}" destId="{4BB87D4F-4D2C-47BC-A635-DA03290B75F2}" srcOrd="1" destOrd="0" parTransId="{BA499A99-2930-4922-ABF2-441EFCC172FD}" sibTransId="{EB48331C-D768-4B66-BCF9-07E402210DE9}"/>
    <dgm:cxn modelId="{BA2EB536-EAC7-479F-B298-03852592D93E}" type="presOf" srcId="{EAE10E4B-B1DB-4FB9-B9E9-32F43B5C34AF}" destId="{E5DC89A5-D2F7-4474-9D60-655A9AF1E661}" srcOrd="0" destOrd="0" presId="urn:microsoft.com/office/officeart/2005/8/layout/hList7"/>
    <dgm:cxn modelId="{AC443A3E-B2C3-40FC-AEB9-A9017457A453}" srcId="{9F09AFED-DF85-4956-A515-F50145755FE0}" destId="{C02473DE-68B9-4F63-B28A-7EA9005EB681}" srcOrd="2" destOrd="0" parTransId="{3F872CA7-AC6A-452C-9183-8151D180C008}" sibTransId="{33A79A3F-78DA-4A15-8F00-54200F9D8CFA}"/>
    <dgm:cxn modelId="{94FBC041-1821-4E2D-ADE3-13699D2316C7}" type="presOf" srcId="{321E6C9E-0F41-439C-A2B3-DAA4C9EC1C3A}" destId="{CC0DEF71-60EA-4C47-A491-B756DDCB3EC0}" srcOrd="0" destOrd="0" presId="urn:microsoft.com/office/officeart/2005/8/layout/hList7"/>
    <dgm:cxn modelId="{883BFC43-1BB9-4229-BBD4-87BA234083C0}" srcId="{9F09AFED-DF85-4956-A515-F50145755FE0}" destId="{0EE9CFE3-4919-461E-80CC-D900339644F4}" srcOrd="3" destOrd="0" parTransId="{57CEFCA6-D52C-4F81-A53E-6C2D3576DAC0}" sibTransId="{EAE10E4B-B1DB-4FB9-B9E9-32F43B5C34AF}"/>
    <dgm:cxn modelId="{BA986D44-BF06-4EF3-B328-68A0310200DE}" srcId="{9F09AFED-DF85-4956-A515-F50145755FE0}" destId="{ED3ECA9E-C56A-4BBF-A466-592502C7CDAB}" srcOrd="0" destOrd="0" parTransId="{0BF943B7-B277-49C5-94F9-98F8E99D7ADB}" sibTransId="{22388C05-F2CA-4E32-8432-47F87633CCB3}"/>
    <dgm:cxn modelId="{D1702148-6FCB-4B09-A7F6-178DC87FB140}" srcId="{9F09AFED-DF85-4956-A515-F50145755FE0}" destId="{CC403E2B-7F4E-4490-8707-673BE8871396}" srcOrd="5" destOrd="0" parTransId="{6AA9A688-5BF8-470B-A89B-8738BA59E144}" sibTransId="{A5F6B13D-B16A-475B-8372-4C14A5C77FCE}"/>
    <dgm:cxn modelId="{7CDB9B65-0713-40AE-B457-693D7CD882B7}" type="presOf" srcId="{9AC5904F-7A1E-4C01-9A01-499EAF53E2A2}" destId="{4A134EE7-E346-4C1C-97D4-857AA369EBB0}" srcOrd="0" destOrd="0" presId="urn:microsoft.com/office/officeart/2005/8/layout/hList7"/>
    <dgm:cxn modelId="{9B6EDE6D-1050-44AC-A24B-7112F5198099}" srcId="{9F09AFED-DF85-4956-A515-F50145755FE0}" destId="{82702CE7-F6D7-4560-A196-EC4206CE2CAB}" srcOrd="6" destOrd="0" parTransId="{702F45D5-2B7A-4FD1-BB94-0B2ABD5F2596}" sibTransId="{650C2282-F0AC-484B-B4C0-3AB6320E31AF}"/>
    <dgm:cxn modelId="{C187A66E-73C1-4430-9507-2E4AA9C209E4}" type="presOf" srcId="{82702CE7-F6D7-4560-A196-EC4206CE2CAB}" destId="{13C161FF-4D83-4C91-B9DF-213B0101E381}" srcOrd="1" destOrd="0" presId="urn:microsoft.com/office/officeart/2005/8/layout/hList7"/>
    <dgm:cxn modelId="{C106627C-7AAE-4D25-96CF-BF64B46F5737}" type="presOf" srcId="{CC403E2B-7F4E-4490-8707-673BE8871396}" destId="{5B45D7B6-9979-4B65-B225-0901765012CA}" srcOrd="0" destOrd="0" presId="urn:microsoft.com/office/officeart/2005/8/layout/hList7"/>
    <dgm:cxn modelId="{46F00F80-BE5D-4856-A819-AC164EA97636}" type="presOf" srcId="{33A79A3F-78DA-4A15-8F00-54200F9D8CFA}" destId="{D457B7EA-0035-4DAF-A3EF-D4869EA7E08B}" srcOrd="0" destOrd="0" presId="urn:microsoft.com/office/officeart/2005/8/layout/hList7"/>
    <dgm:cxn modelId="{26704580-44D3-438E-AB79-FEE418E07DCB}" type="presOf" srcId="{ED3ECA9E-C56A-4BBF-A466-592502C7CDAB}" destId="{2D949B98-E83B-4C99-AAB4-5E8DF73E8231}" srcOrd="0" destOrd="0" presId="urn:microsoft.com/office/officeart/2005/8/layout/hList7"/>
    <dgm:cxn modelId="{56713288-6844-4170-8CA5-9330418986F7}" type="presOf" srcId="{4BB87D4F-4D2C-47BC-A635-DA03290B75F2}" destId="{9FEC1BAE-2E0D-476C-812B-265C302C2082}" srcOrd="1" destOrd="0" presId="urn:microsoft.com/office/officeart/2005/8/layout/hList7"/>
    <dgm:cxn modelId="{1E283F89-2F6D-4F55-B646-BE227FCF312C}" type="presOf" srcId="{0EE9CFE3-4919-461E-80CC-D900339644F4}" destId="{50BBD90F-091E-4D25-98D0-8616FC5B4EBC}" srcOrd="0" destOrd="0" presId="urn:microsoft.com/office/officeart/2005/8/layout/hList7"/>
    <dgm:cxn modelId="{DF5F048B-C60E-43DE-923D-501B376803C9}" type="presOf" srcId="{4BB87D4F-4D2C-47BC-A635-DA03290B75F2}" destId="{D9179498-1968-46F5-A203-7AE4163ECE8A}" srcOrd="0" destOrd="0" presId="urn:microsoft.com/office/officeart/2005/8/layout/hList7"/>
    <dgm:cxn modelId="{EA187295-61D3-4249-91E5-481D1E20142E}" srcId="{9F09AFED-DF85-4956-A515-F50145755FE0}" destId="{321E6C9E-0F41-439C-A2B3-DAA4C9EC1C3A}" srcOrd="4" destOrd="0" parTransId="{F0609EB1-6E75-4FA4-9A6B-6FDBC5365A19}" sibTransId="{9AC5904F-7A1E-4C01-9A01-499EAF53E2A2}"/>
    <dgm:cxn modelId="{626556A6-B0CA-423D-8D1C-2C15ADA0ACFC}" type="presOf" srcId="{0EE9CFE3-4919-461E-80CC-D900339644F4}" destId="{53D04A63-375F-4B37-BB64-32E431C06D97}" srcOrd="1" destOrd="0" presId="urn:microsoft.com/office/officeart/2005/8/layout/hList7"/>
    <dgm:cxn modelId="{92EF88B4-7B89-455E-9DDA-8554046CE72B}" type="presOf" srcId="{ED3ECA9E-C56A-4BBF-A466-592502C7CDAB}" destId="{91680C19-1AB5-49C8-9DC6-A639F7D87388}" srcOrd="1" destOrd="0" presId="urn:microsoft.com/office/officeart/2005/8/layout/hList7"/>
    <dgm:cxn modelId="{849849B9-70C0-4DB4-BB63-2D9A69FFA31D}" type="presOf" srcId="{C02473DE-68B9-4F63-B28A-7EA9005EB681}" destId="{564E616C-FF4E-4B05-8AD1-57AF58D5F1AE}" srcOrd="1" destOrd="0" presId="urn:microsoft.com/office/officeart/2005/8/layout/hList7"/>
    <dgm:cxn modelId="{A1B1B2BC-C837-4D07-AB55-EA780B39E534}" type="presOf" srcId="{CC403E2B-7F4E-4490-8707-673BE8871396}" destId="{C2373E5F-F1DE-47C9-BA27-BE040BCC863B}" srcOrd="1" destOrd="0" presId="urn:microsoft.com/office/officeart/2005/8/layout/hList7"/>
    <dgm:cxn modelId="{AA283DC8-DE33-46C5-A0E6-F7825DB7120D}" type="presOf" srcId="{C02473DE-68B9-4F63-B28A-7EA9005EB681}" destId="{CBDAEBC9-2B62-47B6-A821-5C463A76EE41}" srcOrd="0" destOrd="0" presId="urn:microsoft.com/office/officeart/2005/8/layout/hList7"/>
    <dgm:cxn modelId="{673240D2-F8E7-41A9-B86A-8799050132AA}" type="presOf" srcId="{22388C05-F2CA-4E32-8432-47F87633CCB3}" destId="{EB767D4E-8C30-482A-8156-1626DAFEFAC0}" srcOrd="0" destOrd="0" presId="urn:microsoft.com/office/officeart/2005/8/layout/hList7"/>
    <dgm:cxn modelId="{65C063E5-7FE2-44D7-A19E-C454FC3FF9B9}" type="presOf" srcId="{A5F6B13D-B16A-475B-8372-4C14A5C77FCE}" destId="{B8A69BB9-E1B1-4091-AE43-E08C47EE0ADA}" srcOrd="0" destOrd="0" presId="urn:microsoft.com/office/officeart/2005/8/layout/hList7"/>
    <dgm:cxn modelId="{E192D9FF-5306-47EF-910C-A6C9FEF09544}" type="presOf" srcId="{82702CE7-F6D7-4560-A196-EC4206CE2CAB}" destId="{ADFBBAB6-9EA3-46B4-A475-B898AA62570F}" srcOrd="0" destOrd="0" presId="urn:microsoft.com/office/officeart/2005/8/layout/hList7"/>
    <dgm:cxn modelId="{34096024-D285-49F1-A1D2-32C18ACFF8C0}" type="presParOf" srcId="{E919D18D-AC94-4700-B93F-EDF9901F69BF}" destId="{648F4206-C952-4F52-B53C-8C3E6705FD98}" srcOrd="0" destOrd="0" presId="urn:microsoft.com/office/officeart/2005/8/layout/hList7"/>
    <dgm:cxn modelId="{6957F928-6E17-4EBB-9024-4535A92664FC}" type="presParOf" srcId="{E919D18D-AC94-4700-B93F-EDF9901F69BF}" destId="{E94D9892-D533-4758-926B-5249A21C2092}" srcOrd="1" destOrd="0" presId="urn:microsoft.com/office/officeart/2005/8/layout/hList7"/>
    <dgm:cxn modelId="{E2A54D4B-8EE5-4DB6-8B0B-9644159582F7}" type="presParOf" srcId="{E94D9892-D533-4758-926B-5249A21C2092}" destId="{1BE53969-DE6E-489C-BB36-DCFD9F34E1E3}" srcOrd="0" destOrd="0" presId="urn:microsoft.com/office/officeart/2005/8/layout/hList7"/>
    <dgm:cxn modelId="{4507312C-AA59-4BEC-9E1F-E4A6F0BE0421}" type="presParOf" srcId="{1BE53969-DE6E-489C-BB36-DCFD9F34E1E3}" destId="{2D949B98-E83B-4C99-AAB4-5E8DF73E8231}" srcOrd="0" destOrd="0" presId="urn:microsoft.com/office/officeart/2005/8/layout/hList7"/>
    <dgm:cxn modelId="{841273FC-20A7-4896-860B-BEF0072A31D7}" type="presParOf" srcId="{1BE53969-DE6E-489C-BB36-DCFD9F34E1E3}" destId="{91680C19-1AB5-49C8-9DC6-A639F7D87388}" srcOrd="1" destOrd="0" presId="urn:microsoft.com/office/officeart/2005/8/layout/hList7"/>
    <dgm:cxn modelId="{4F0421F2-9A73-4C4F-A649-9019B12BE80C}" type="presParOf" srcId="{1BE53969-DE6E-489C-BB36-DCFD9F34E1E3}" destId="{857526AD-2E58-4308-87B7-B568FD78F6C9}" srcOrd="2" destOrd="0" presId="urn:microsoft.com/office/officeart/2005/8/layout/hList7"/>
    <dgm:cxn modelId="{9125FC94-C5CC-4ED0-9A4E-29AF4F39BDEC}" type="presParOf" srcId="{1BE53969-DE6E-489C-BB36-DCFD9F34E1E3}" destId="{E12A4CDB-89B6-4464-A7C9-194AF0523DE0}" srcOrd="3" destOrd="0" presId="urn:microsoft.com/office/officeart/2005/8/layout/hList7"/>
    <dgm:cxn modelId="{77FFD00A-E085-43BF-ABD8-08668DF1B608}" type="presParOf" srcId="{E94D9892-D533-4758-926B-5249A21C2092}" destId="{EB767D4E-8C30-482A-8156-1626DAFEFAC0}" srcOrd="1" destOrd="0" presId="urn:microsoft.com/office/officeart/2005/8/layout/hList7"/>
    <dgm:cxn modelId="{A17F1976-7C30-4582-8FE6-52020408113D}" type="presParOf" srcId="{E94D9892-D533-4758-926B-5249A21C2092}" destId="{DFBA8657-268E-49EB-93B8-4D1ADEAE47AA}" srcOrd="2" destOrd="0" presId="urn:microsoft.com/office/officeart/2005/8/layout/hList7"/>
    <dgm:cxn modelId="{41A30293-5E32-4D74-839D-2E470F33CDED}" type="presParOf" srcId="{DFBA8657-268E-49EB-93B8-4D1ADEAE47AA}" destId="{D9179498-1968-46F5-A203-7AE4163ECE8A}" srcOrd="0" destOrd="0" presId="urn:microsoft.com/office/officeart/2005/8/layout/hList7"/>
    <dgm:cxn modelId="{CD101167-FEBE-48D5-889D-6102F560016F}" type="presParOf" srcId="{DFBA8657-268E-49EB-93B8-4D1ADEAE47AA}" destId="{9FEC1BAE-2E0D-476C-812B-265C302C2082}" srcOrd="1" destOrd="0" presId="urn:microsoft.com/office/officeart/2005/8/layout/hList7"/>
    <dgm:cxn modelId="{380B4C0C-A593-4E25-9137-AF32691335B9}" type="presParOf" srcId="{DFBA8657-268E-49EB-93B8-4D1ADEAE47AA}" destId="{069C9BB1-5055-4B80-AD60-CEC5F9F227F4}" srcOrd="2" destOrd="0" presId="urn:microsoft.com/office/officeart/2005/8/layout/hList7"/>
    <dgm:cxn modelId="{B5B4BC2F-0142-4D0A-8DF6-9872E13DDCB9}" type="presParOf" srcId="{DFBA8657-268E-49EB-93B8-4D1ADEAE47AA}" destId="{A1E3A085-26F2-4CB4-B8DC-8A26E256C264}" srcOrd="3" destOrd="0" presId="urn:microsoft.com/office/officeart/2005/8/layout/hList7"/>
    <dgm:cxn modelId="{2AAA21F9-9ABE-43EE-98CB-665D836F0B9A}" type="presParOf" srcId="{E94D9892-D533-4758-926B-5249A21C2092}" destId="{4D3BF007-FC93-4794-BEF2-66735BCE14FA}" srcOrd="3" destOrd="0" presId="urn:microsoft.com/office/officeart/2005/8/layout/hList7"/>
    <dgm:cxn modelId="{6A4E2F08-9A26-4892-8EE0-274CAC5A8460}" type="presParOf" srcId="{E94D9892-D533-4758-926B-5249A21C2092}" destId="{0936E9BB-D60D-4398-A863-912FDCA499FF}" srcOrd="4" destOrd="0" presId="urn:microsoft.com/office/officeart/2005/8/layout/hList7"/>
    <dgm:cxn modelId="{D8D331BE-38B0-4103-9421-89191588C4E2}" type="presParOf" srcId="{0936E9BB-D60D-4398-A863-912FDCA499FF}" destId="{CBDAEBC9-2B62-47B6-A821-5C463A76EE41}" srcOrd="0" destOrd="0" presId="urn:microsoft.com/office/officeart/2005/8/layout/hList7"/>
    <dgm:cxn modelId="{5B7654F7-FB73-4160-80B2-4EC282CD23C5}" type="presParOf" srcId="{0936E9BB-D60D-4398-A863-912FDCA499FF}" destId="{564E616C-FF4E-4B05-8AD1-57AF58D5F1AE}" srcOrd="1" destOrd="0" presId="urn:microsoft.com/office/officeart/2005/8/layout/hList7"/>
    <dgm:cxn modelId="{BEDC1835-CFA7-434D-9950-3E15C383527D}" type="presParOf" srcId="{0936E9BB-D60D-4398-A863-912FDCA499FF}" destId="{25BFBF93-D6B4-4DBC-905F-1EF6FFDD83BB}" srcOrd="2" destOrd="0" presId="urn:microsoft.com/office/officeart/2005/8/layout/hList7"/>
    <dgm:cxn modelId="{3618374A-B71E-4E72-A5CD-6EB345BDC06F}" type="presParOf" srcId="{0936E9BB-D60D-4398-A863-912FDCA499FF}" destId="{6A17E3BB-5A87-4EE0-B452-A753640FC0C2}" srcOrd="3" destOrd="0" presId="urn:microsoft.com/office/officeart/2005/8/layout/hList7"/>
    <dgm:cxn modelId="{DD826176-D065-4C9D-A07C-D607E24920A9}" type="presParOf" srcId="{E94D9892-D533-4758-926B-5249A21C2092}" destId="{D457B7EA-0035-4DAF-A3EF-D4869EA7E08B}" srcOrd="5" destOrd="0" presId="urn:microsoft.com/office/officeart/2005/8/layout/hList7"/>
    <dgm:cxn modelId="{E50AA71B-0F96-41E3-9541-DFC4F98601EA}" type="presParOf" srcId="{E94D9892-D533-4758-926B-5249A21C2092}" destId="{DF01A762-C569-432E-BE30-C9189E295A97}" srcOrd="6" destOrd="0" presId="urn:microsoft.com/office/officeart/2005/8/layout/hList7"/>
    <dgm:cxn modelId="{8EAA470B-4FCB-484D-BA02-FB2BE1A58367}" type="presParOf" srcId="{DF01A762-C569-432E-BE30-C9189E295A97}" destId="{50BBD90F-091E-4D25-98D0-8616FC5B4EBC}" srcOrd="0" destOrd="0" presId="urn:microsoft.com/office/officeart/2005/8/layout/hList7"/>
    <dgm:cxn modelId="{04E03068-F919-441B-A806-8563129510C3}" type="presParOf" srcId="{DF01A762-C569-432E-BE30-C9189E295A97}" destId="{53D04A63-375F-4B37-BB64-32E431C06D97}" srcOrd="1" destOrd="0" presId="urn:microsoft.com/office/officeart/2005/8/layout/hList7"/>
    <dgm:cxn modelId="{5E417D66-A127-47F4-8870-2DA6EA031870}" type="presParOf" srcId="{DF01A762-C569-432E-BE30-C9189E295A97}" destId="{B34335D6-00D1-4C4C-8E1A-10EBE747923D}" srcOrd="2" destOrd="0" presId="urn:microsoft.com/office/officeart/2005/8/layout/hList7"/>
    <dgm:cxn modelId="{34F83753-2EC9-4D2A-9D17-A3A11156F74A}" type="presParOf" srcId="{DF01A762-C569-432E-BE30-C9189E295A97}" destId="{DBA125D8-FD39-466A-921F-18C379D20D99}" srcOrd="3" destOrd="0" presId="urn:microsoft.com/office/officeart/2005/8/layout/hList7"/>
    <dgm:cxn modelId="{2D6B7E02-8F3F-4003-A83F-704E69F3CFCC}" type="presParOf" srcId="{E94D9892-D533-4758-926B-5249A21C2092}" destId="{E5DC89A5-D2F7-4474-9D60-655A9AF1E661}" srcOrd="7" destOrd="0" presId="urn:microsoft.com/office/officeart/2005/8/layout/hList7"/>
    <dgm:cxn modelId="{6C269B2F-090F-4A99-BED4-5E76BA54D580}" type="presParOf" srcId="{E94D9892-D533-4758-926B-5249A21C2092}" destId="{09BFA2D8-C317-4CFF-951F-4173F565592B}" srcOrd="8" destOrd="0" presId="urn:microsoft.com/office/officeart/2005/8/layout/hList7"/>
    <dgm:cxn modelId="{F25157F2-EC73-49A6-BBEB-8A5E10523CFB}" type="presParOf" srcId="{09BFA2D8-C317-4CFF-951F-4173F565592B}" destId="{CC0DEF71-60EA-4C47-A491-B756DDCB3EC0}" srcOrd="0" destOrd="0" presId="urn:microsoft.com/office/officeart/2005/8/layout/hList7"/>
    <dgm:cxn modelId="{755DF832-9B96-4C7B-A668-8564E67906D0}" type="presParOf" srcId="{09BFA2D8-C317-4CFF-951F-4173F565592B}" destId="{F040EC75-B4E9-42D6-951F-E255E54B0CDA}" srcOrd="1" destOrd="0" presId="urn:microsoft.com/office/officeart/2005/8/layout/hList7"/>
    <dgm:cxn modelId="{9CC1194C-FF46-4375-86C9-46BA3BACD999}" type="presParOf" srcId="{09BFA2D8-C317-4CFF-951F-4173F565592B}" destId="{0F23F629-5F84-436F-A044-B0DDCBA71BAE}" srcOrd="2" destOrd="0" presId="urn:microsoft.com/office/officeart/2005/8/layout/hList7"/>
    <dgm:cxn modelId="{662A7958-075D-4301-AAE5-7BF0F53BDF2D}" type="presParOf" srcId="{09BFA2D8-C317-4CFF-951F-4173F565592B}" destId="{1749C560-4BA3-47D1-8F82-AAF089DFE1D1}" srcOrd="3" destOrd="0" presId="urn:microsoft.com/office/officeart/2005/8/layout/hList7"/>
    <dgm:cxn modelId="{688C7E41-2FFC-493A-B448-33DE0EC0AC4A}" type="presParOf" srcId="{E94D9892-D533-4758-926B-5249A21C2092}" destId="{4A134EE7-E346-4C1C-97D4-857AA369EBB0}" srcOrd="9" destOrd="0" presId="urn:microsoft.com/office/officeart/2005/8/layout/hList7"/>
    <dgm:cxn modelId="{BFA76D9F-C51D-47DD-B041-3AD5F59E3E73}" type="presParOf" srcId="{E94D9892-D533-4758-926B-5249A21C2092}" destId="{64B88951-FDD8-4806-96C4-729969F059DC}" srcOrd="10" destOrd="0" presId="urn:microsoft.com/office/officeart/2005/8/layout/hList7"/>
    <dgm:cxn modelId="{99C82B7C-F74D-4A34-8E18-52E17997855C}" type="presParOf" srcId="{64B88951-FDD8-4806-96C4-729969F059DC}" destId="{5B45D7B6-9979-4B65-B225-0901765012CA}" srcOrd="0" destOrd="0" presId="urn:microsoft.com/office/officeart/2005/8/layout/hList7"/>
    <dgm:cxn modelId="{8F295DD5-ADF8-4D5A-B9D1-8C6240A157DF}" type="presParOf" srcId="{64B88951-FDD8-4806-96C4-729969F059DC}" destId="{C2373E5F-F1DE-47C9-BA27-BE040BCC863B}" srcOrd="1" destOrd="0" presId="urn:microsoft.com/office/officeart/2005/8/layout/hList7"/>
    <dgm:cxn modelId="{2C128B20-DF44-4A6D-AD84-744CBA6446B9}" type="presParOf" srcId="{64B88951-FDD8-4806-96C4-729969F059DC}" destId="{79398E61-6895-4D09-AE9F-36F5788F1C8E}" srcOrd="2" destOrd="0" presId="urn:microsoft.com/office/officeart/2005/8/layout/hList7"/>
    <dgm:cxn modelId="{629E743B-03A3-45D2-9247-18923AABBBB3}" type="presParOf" srcId="{64B88951-FDD8-4806-96C4-729969F059DC}" destId="{49C3943A-9FF1-4D0C-AEE1-1D15E01ECDCC}" srcOrd="3" destOrd="0" presId="urn:microsoft.com/office/officeart/2005/8/layout/hList7"/>
    <dgm:cxn modelId="{A9E117F5-041E-49CD-9C13-C261951BF04C}" type="presParOf" srcId="{E94D9892-D533-4758-926B-5249A21C2092}" destId="{B8A69BB9-E1B1-4091-AE43-E08C47EE0ADA}" srcOrd="11" destOrd="0" presId="urn:microsoft.com/office/officeart/2005/8/layout/hList7"/>
    <dgm:cxn modelId="{A5F2DD16-EB0A-4FF8-BE0C-3355ACC0A504}" type="presParOf" srcId="{E94D9892-D533-4758-926B-5249A21C2092}" destId="{14D3E602-E076-4412-AC23-D31A68FB8445}" srcOrd="12" destOrd="0" presId="urn:microsoft.com/office/officeart/2005/8/layout/hList7"/>
    <dgm:cxn modelId="{82CEFD16-3CF4-4053-85A3-FC163B390DE9}" type="presParOf" srcId="{14D3E602-E076-4412-AC23-D31A68FB8445}" destId="{ADFBBAB6-9EA3-46B4-A475-B898AA62570F}" srcOrd="0" destOrd="0" presId="urn:microsoft.com/office/officeart/2005/8/layout/hList7"/>
    <dgm:cxn modelId="{B2C03C51-BF18-4A28-9004-EC58E3775103}" type="presParOf" srcId="{14D3E602-E076-4412-AC23-D31A68FB8445}" destId="{13C161FF-4D83-4C91-B9DF-213B0101E381}" srcOrd="1" destOrd="0" presId="urn:microsoft.com/office/officeart/2005/8/layout/hList7"/>
    <dgm:cxn modelId="{3215886B-BC7B-4DD7-B8F2-5F74797B1B66}" type="presParOf" srcId="{14D3E602-E076-4412-AC23-D31A68FB8445}" destId="{22FD3D19-4566-47B2-8A06-60B590DB7A55}" srcOrd="2" destOrd="0" presId="urn:microsoft.com/office/officeart/2005/8/layout/hList7"/>
    <dgm:cxn modelId="{0E33DD24-8C02-4562-A84D-9535E2989066}" type="presParOf" srcId="{14D3E602-E076-4412-AC23-D31A68FB8445}" destId="{CE101B8F-A298-40F2-9F62-F2D4C40B6B9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D9D1D-ECC5-4EC1-AFA9-B507D6A862D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140EFC-1404-452B-930F-8DDB92C3BF25}">
      <dgm:prSet phldrT="[Text]"/>
      <dgm:spPr/>
      <dgm:t>
        <a:bodyPr/>
        <a:lstStyle/>
        <a:p>
          <a:r>
            <a:rPr lang="en-US" dirty="0"/>
            <a:t>The United States</a:t>
          </a:r>
        </a:p>
      </dgm:t>
    </dgm:pt>
    <dgm:pt modelId="{F7F16011-C6FD-4133-9364-58DD7B25A544}" type="parTrans" cxnId="{41FD5BB5-4558-4F9E-9F3B-3BD5E8F29862}">
      <dgm:prSet/>
      <dgm:spPr/>
      <dgm:t>
        <a:bodyPr/>
        <a:lstStyle/>
        <a:p>
          <a:endParaRPr lang="en-US"/>
        </a:p>
      </dgm:t>
    </dgm:pt>
    <dgm:pt modelId="{00210CF5-0449-4487-B306-1B0014CB5B31}" type="sibTrans" cxnId="{41FD5BB5-4558-4F9E-9F3B-3BD5E8F29862}">
      <dgm:prSet/>
      <dgm:spPr/>
      <dgm:t>
        <a:bodyPr/>
        <a:lstStyle/>
        <a:p>
          <a:endParaRPr lang="en-US"/>
        </a:p>
      </dgm:t>
    </dgm:pt>
    <dgm:pt modelId="{24308F61-BED0-490E-8130-E0B3711F10E9}">
      <dgm:prSet phldrT="[Text]"/>
      <dgm:spPr/>
      <dgm:t>
        <a:bodyPr/>
        <a:lstStyle/>
        <a:p>
          <a:r>
            <a:rPr lang="en-US" dirty="0"/>
            <a:t>Traditional Nursing Homes</a:t>
          </a:r>
        </a:p>
      </dgm:t>
    </dgm:pt>
    <dgm:pt modelId="{E53D7350-268E-4923-8F40-D02F0BCB4043}" type="parTrans" cxnId="{4D9C2DCB-FEB8-4716-887C-549E4492817C}">
      <dgm:prSet/>
      <dgm:spPr/>
      <dgm:t>
        <a:bodyPr/>
        <a:lstStyle/>
        <a:p>
          <a:endParaRPr lang="en-US"/>
        </a:p>
      </dgm:t>
    </dgm:pt>
    <dgm:pt modelId="{F0E5CAC3-2F35-4CF0-B2D8-A6E1CEA4D600}" type="sibTrans" cxnId="{4D9C2DCB-FEB8-4716-887C-549E4492817C}">
      <dgm:prSet/>
      <dgm:spPr/>
      <dgm:t>
        <a:bodyPr/>
        <a:lstStyle/>
        <a:p>
          <a:endParaRPr lang="en-US"/>
        </a:p>
      </dgm:t>
    </dgm:pt>
    <dgm:pt modelId="{F35E7173-6078-4273-8DA4-7F3514560D92}">
      <dgm:prSet phldrT="[Text]"/>
      <dgm:spPr/>
      <dgm:t>
        <a:bodyPr/>
        <a:lstStyle/>
        <a:p>
          <a:r>
            <a:rPr lang="en-US" dirty="0"/>
            <a:t>More Institutional/Clinical Setting</a:t>
          </a:r>
        </a:p>
      </dgm:t>
    </dgm:pt>
    <dgm:pt modelId="{2A785802-DD99-4123-A32B-CDE8F602E7BD}" type="parTrans" cxnId="{C2A1ED31-014D-411B-83CD-BD430764DCA8}">
      <dgm:prSet/>
      <dgm:spPr/>
      <dgm:t>
        <a:bodyPr/>
        <a:lstStyle/>
        <a:p>
          <a:endParaRPr lang="en-US"/>
        </a:p>
      </dgm:t>
    </dgm:pt>
    <dgm:pt modelId="{C811FB61-44C8-4713-B7DC-2D6A7463F9C0}" type="sibTrans" cxnId="{C2A1ED31-014D-411B-83CD-BD430764DCA8}">
      <dgm:prSet/>
      <dgm:spPr/>
      <dgm:t>
        <a:bodyPr/>
        <a:lstStyle/>
        <a:p>
          <a:endParaRPr lang="en-US"/>
        </a:p>
      </dgm:t>
    </dgm:pt>
    <dgm:pt modelId="{32256730-E567-4084-9777-623C6D904F0C}">
      <dgm:prSet phldrT="[Text]"/>
      <dgm:spPr/>
      <dgm:t>
        <a:bodyPr/>
        <a:lstStyle/>
        <a:p>
          <a:r>
            <a:rPr lang="en-US" dirty="0"/>
            <a:t>Risk-Adverse Environment</a:t>
          </a:r>
        </a:p>
      </dgm:t>
    </dgm:pt>
    <dgm:pt modelId="{F9D609C8-0398-4115-AE4D-B50E29AA36D2}" type="parTrans" cxnId="{3756C7A4-CB0E-451B-9E7A-E57CCA2CAD96}">
      <dgm:prSet/>
      <dgm:spPr/>
      <dgm:t>
        <a:bodyPr/>
        <a:lstStyle/>
        <a:p>
          <a:endParaRPr lang="en-US"/>
        </a:p>
      </dgm:t>
    </dgm:pt>
    <dgm:pt modelId="{31ED2D03-739A-4CC9-B9F1-612B8B01ACFD}" type="sibTrans" cxnId="{3756C7A4-CB0E-451B-9E7A-E57CCA2CAD96}">
      <dgm:prSet/>
      <dgm:spPr/>
      <dgm:t>
        <a:bodyPr/>
        <a:lstStyle/>
        <a:p>
          <a:endParaRPr lang="en-US"/>
        </a:p>
      </dgm:t>
    </dgm:pt>
    <dgm:pt modelId="{B5BB4925-209D-4979-A9AA-E4E054E88C73}">
      <dgm:prSet phldrT="[Text]"/>
      <dgm:spPr/>
      <dgm:t>
        <a:bodyPr/>
        <a:lstStyle/>
        <a:p>
          <a:r>
            <a:rPr lang="en-US" dirty="0"/>
            <a:t>The </a:t>
          </a:r>
          <a:r>
            <a:rPr lang="en-US" dirty="0" err="1"/>
            <a:t>Hogeweyk</a:t>
          </a:r>
          <a:endParaRPr lang="en-US" dirty="0"/>
        </a:p>
      </dgm:t>
    </dgm:pt>
    <dgm:pt modelId="{7438CA1B-4BDB-45AA-A922-0F27AECAAA9F}" type="parTrans" cxnId="{891CB30D-19B5-4A9A-930C-9119CC05D878}">
      <dgm:prSet/>
      <dgm:spPr/>
      <dgm:t>
        <a:bodyPr/>
        <a:lstStyle/>
        <a:p>
          <a:endParaRPr lang="en-US"/>
        </a:p>
      </dgm:t>
    </dgm:pt>
    <dgm:pt modelId="{7BB39C13-6695-4226-AA5C-FFDF29355AD9}" type="sibTrans" cxnId="{891CB30D-19B5-4A9A-930C-9119CC05D878}">
      <dgm:prSet/>
      <dgm:spPr/>
      <dgm:t>
        <a:bodyPr/>
        <a:lstStyle/>
        <a:p>
          <a:endParaRPr lang="en-US"/>
        </a:p>
      </dgm:t>
    </dgm:pt>
    <dgm:pt modelId="{745C770E-648E-4872-91CE-185700D4B4FA}">
      <dgm:prSet phldrT="[Text]"/>
      <dgm:spPr/>
      <dgm:t>
        <a:bodyPr/>
        <a:lstStyle/>
        <a:p>
          <a:r>
            <a:rPr lang="en-US" dirty="0"/>
            <a:t>Home-Like Setting focused on Everyday Life</a:t>
          </a:r>
        </a:p>
      </dgm:t>
    </dgm:pt>
    <dgm:pt modelId="{B2215690-0659-4C1C-BAD2-9856581FD6E9}" type="parTrans" cxnId="{1EDA1909-7D81-4988-9219-CDEC2389E55D}">
      <dgm:prSet/>
      <dgm:spPr/>
      <dgm:t>
        <a:bodyPr/>
        <a:lstStyle/>
        <a:p>
          <a:endParaRPr lang="en-US"/>
        </a:p>
      </dgm:t>
    </dgm:pt>
    <dgm:pt modelId="{E3CAA9AF-9F09-41C4-870E-F547A5C73AD0}" type="sibTrans" cxnId="{1EDA1909-7D81-4988-9219-CDEC2389E55D}">
      <dgm:prSet/>
      <dgm:spPr/>
      <dgm:t>
        <a:bodyPr/>
        <a:lstStyle/>
        <a:p>
          <a:endParaRPr lang="en-US"/>
        </a:p>
      </dgm:t>
    </dgm:pt>
    <dgm:pt modelId="{3F3BD4F0-BE1D-4379-A527-3063A83786C3}">
      <dgm:prSet phldrT="[Text]"/>
      <dgm:spPr/>
      <dgm:t>
        <a:bodyPr/>
        <a:lstStyle/>
        <a:p>
          <a:r>
            <a:rPr lang="en-US" dirty="0"/>
            <a:t>Autonomy-Supportive Model</a:t>
          </a:r>
        </a:p>
      </dgm:t>
    </dgm:pt>
    <dgm:pt modelId="{DB8B2CAE-3720-4256-B1BD-6053C2C8D7AB}" type="parTrans" cxnId="{F49132BC-3E8B-4995-AA08-A0C86C177849}">
      <dgm:prSet/>
      <dgm:spPr/>
      <dgm:t>
        <a:bodyPr/>
        <a:lstStyle/>
        <a:p>
          <a:endParaRPr lang="en-US"/>
        </a:p>
      </dgm:t>
    </dgm:pt>
    <dgm:pt modelId="{3EC931BD-0365-4394-BB5D-B537628790A1}" type="sibTrans" cxnId="{F49132BC-3E8B-4995-AA08-A0C86C177849}">
      <dgm:prSet/>
      <dgm:spPr/>
      <dgm:t>
        <a:bodyPr/>
        <a:lstStyle/>
        <a:p>
          <a:endParaRPr lang="en-US"/>
        </a:p>
      </dgm:t>
    </dgm:pt>
    <dgm:pt modelId="{B58B473D-17D2-4974-9074-F54D2C58F3A5}">
      <dgm:prSet phldrT="[Text]"/>
      <dgm:spPr/>
      <dgm:t>
        <a:bodyPr/>
        <a:lstStyle/>
        <a:p>
          <a:r>
            <a:rPr lang="en-US" dirty="0"/>
            <a:t>Focus on Choice</a:t>
          </a:r>
        </a:p>
      </dgm:t>
    </dgm:pt>
    <dgm:pt modelId="{3235D4F9-B8D2-4412-B061-206369148A34}" type="parTrans" cxnId="{219282A7-AA62-4DAD-B39D-17E69C6AAA84}">
      <dgm:prSet/>
      <dgm:spPr/>
      <dgm:t>
        <a:bodyPr/>
        <a:lstStyle/>
        <a:p>
          <a:endParaRPr lang="en-US"/>
        </a:p>
      </dgm:t>
    </dgm:pt>
    <dgm:pt modelId="{7B09FE56-7984-41D0-B7A5-16DE7CBCC44D}" type="sibTrans" cxnId="{219282A7-AA62-4DAD-B39D-17E69C6AAA84}">
      <dgm:prSet/>
      <dgm:spPr/>
      <dgm:t>
        <a:bodyPr/>
        <a:lstStyle/>
        <a:p>
          <a:endParaRPr lang="en-US"/>
        </a:p>
      </dgm:t>
    </dgm:pt>
    <dgm:pt modelId="{086ABF94-2985-435D-A4FE-D8D495F07F50}">
      <dgm:prSet phldrT="[Text]"/>
      <dgm:spPr/>
      <dgm:t>
        <a:bodyPr/>
        <a:lstStyle/>
        <a:p>
          <a:r>
            <a:rPr lang="en-US" dirty="0"/>
            <a:t>Neighborhood/Normal Lifestyle </a:t>
          </a:r>
        </a:p>
      </dgm:t>
    </dgm:pt>
    <dgm:pt modelId="{2D012158-3A4C-4BDD-8733-A194A900CB9F}" type="parTrans" cxnId="{8138B66A-EB16-4A92-B749-19244AA7DA8C}">
      <dgm:prSet/>
      <dgm:spPr/>
      <dgm:t>
        <a:bodyPr/>
        <a:lstStyle/>
        <a:p>
          <a:endParaRPr lang="en-US"/>
        </a:p>
      </dgm:t>
    </dgm:pt>
    <dgm:pt modelId="{9290A923-9865-4B06-912F-41DB1B6924AD}" type="sibTrans" cxnId="{8138B66A-EB16-4A92-B749-19244AA7DA8C}">
      <dgm:prSet/>
      <dgm:spPr/>
      <dgm:t>
        <a:bodyPr/>
        <a:lstStyle/>
        <a:p>
          <a:endParaRPr lang="en-US"/>
        </a:p>
      </dgm:t>
    </dgm:pt>
    <dgm:pt modelId="{4AF3F9AF-A0A3-4CCB-9313-0D532C161851}">
      <dgm:prSet phldrT="[Text]"/>
      <dgm:spPr/>
      <dgm:t>
        <a:bodyPr/>
        <a:lstStyle/>
        <a:p>
          <a:r>
            <a:rPr lang="en-US" dirty="0"/>
            <a:t>Focus on Liability/Potential for Harm</a:t>
          </a:r>
        </a:p>
      </dgm:t>
    </dgm:pt>
    <dgm:pt modelId="{9A0DCEF3-820F-418B-92D0-1680E9B30C54}" type="parTrans" cxnId="{E68B5B8F-8C4B-41C6-AD3A-0AE2DB4850D5}">
      <dgm:prSet/>
      <dgm:spPr/>
      <dgm:t>
        <a:bodyPr/>
        <a:lstStyle/>
        <a:p>
          <a:endParaRPr lang="en-US"/>
        </a:p>
      </dgm:t>
    </dgm:pt>
    <dgm:pt modelId="{5CB807A8-980E-44B9-A4A9-50CE39F8B569}" type="sibTrans" cxnId="{E68B5B8F-8C4B-41C6-AD3A-0AE2DB4850D5}">
      <dgm:prSet/>
      <dgm:spPr/>
      <dgm:t>
        <a:bodyPr/>
        <a:lstStyle/>
        <a:p>
          <a:endParaRPr lang="en-US"/>
        </a:p>
      </dgm:t>
    </dgm:pt>
    <dgm:pt modelId="{BD025D07-E6A8-494A-B093-BD9DFDA10E01}" type="pres">
      <dgm:prSet presAssocID="{8C2D9D1D-ECC5-4EC1-AFA9-B507D6A862D6}" presName="vert0" presStyleCnt="0">
        <dgm:presLayoutVars>
          <dgm:dir/>
          <dgm:animOne val="branch"/>
          <dgm:animLvl val="lvl"/>
        </dgm:presLayoutVars>
      </dgm:prSet>
      <dgm:spPr/>
    </dgm:pt>
    <dgm:pt modelId="{2260524A-7792-4E95-A54A-3D5D3F517DEE}" type="pres">
      <dgm:prSet presAssocID="{8B140EFC-1404-452B-930F-8DDB92C3BF25}" presName="thickLine" presStyleLbl="alignNode1" presStyleIdx="0" presStyleCnt="2"/>
      <dgm:spPr/>
    </dgm:pt>
    <dgm:pt modelId="{B23F2BA1-C53B-4F36-91FA-DA8E19EA8504}" type="pres">
      <dgm:prSet presAssocID="{8B140EFC-1404-452B-930F-8DDB92C3BF25}" presName="horz1" presStyleCnt="0"/>
      <dgm:spPr/>
    </dgm:pt>
    <dgm:pt modelId="{83B6BCE4-7520-47E0-BDFA-6AA047AC1369}" type="pres">
      <dgm:prSet presAssocID="{8B140EFC-1404-452B-930F-8DDB92C3BF25}" presName="tx1" presStyleLbl="revTx" presStyleIdx="0" presStyleCnt="10"/>
      <dgm:spPr/>
    </dgm:pt>
    <dgm:pt modelId="{C88070FD-96E2-457F-BE15-6CCDF3577DAC}" type="pres">
      <dgm:prSet presAssocID="{8B140EFC-1404-452B-930F-8DDB92C3BF25}" presName="vert1" presStyleCnt="0"/>
      <dgm:spPr/>
    </dgm:pt>
    <dgm:pt modelId="{1BF32CA2-2904-40A9-B938-06BB10ADC11E}" type="pres">
      <dgm:prSet presAssocID="{24308F61-BED0-490E-8130-E0B3711F10E9}" presName="vertSpace2a" presStyleCnt="0"/>
      <dgm:spPr/>
    </dgm:pt>
    <dgm:pt modelId="{6989DC60-1D1C-402B-9BEC-FE3FC7E7FBBA}" type="pres">
      <dgm:prSet presAssocID="{24308F61-BED0-490E-8130-E0B3711F10E9}" presName="horz2" presStyleCnt="0"/>
      <dgm:spPr/>
    </dgm:pt>
    <dgm:pt modelId="{8E7D6AD5-F607-4054-8356-BA719608FF23}" type="pres">
      <dgm:prSet presAssocID="{24308F61-BED0-490E-8130-E0B3711F10E9}" presName="horzSpace2" presStyleCnt="0"/>
      <dgm:spPr/>
    </dgm:pt>
    <dgm:pt modelId="{B723CCBA-390F-4497-A632-1BDE8AB011FD}" type="pres">
      <dgm:prSet presAssocID="{24308F61-BED0-490E-8130-E0B3711F10E9}" presName="tx2" presStyleLbl="revTx" presStyleIdx="1" presStyleCnt="10"/>
      <dgm:spPr/>
    </dgm:pt>
    <dgm:pt modelId="{2AF64E71-E864-4CCA-9796-56031C4642E7}" type="pres">
      <dgm:prSet presAssocID="{24308F61-BED0-490E-8130-E0B3711F10E9}" presName="vert2" presStyleCnt="0"/>
      <dgm:spPr/>
    </dgm:pt>
    <dgm:pt modelId="{9453ABC6-6E61-41EB-AE4C-6F7F06F61EFD}" type="pres">
      <dgm:prSet presAssocID="{24308F61-BED0-490E-8130-E0B3711F10E9}" presName="thinLine2b" presStyleLbl="callout" presStyleIdx="0" presStyleCnt="8"/>
      <dgm:spPr/>
    </dgm:pt>
    <dgm:pt modelId="{B4B909B4-EDF5-4A16-A8AF-6026F00B9ADF}" type="pres">
      <dgm:prSet presAssocID="{24308F61-BED0-490E-8130-E0B3711F10E9}" presName="vertSpace2b" presStyleCnt="0"/>
      <dgm:spPr/>
    </dgm:pt>
    <dgm:pt modelId="{2C98279A-BA91-4C19-9888-9EBC28D5F1C9}" type="pres">
      <dgm:prSet presAssocID="{F35E7173-6078-4273-8DA4-7F3514560D92}" presName="horz2" presStyleCnt="0"/>
      <dgm:spPr/>
    </dgm:pt>
    <dgm:pt modelId="{B5E86F8D-6D7B-4563-AE4A-AFEB80F895D2}" type="pres">
      <dgm:prSet presAssocID="{F35E7173-6078-4273-8DA4-7F3514560D92}" presName="horzSpace2" presStyleCnt="0"/>
      <dgm:spPr/>
    </dgm:pt>
    <dgm:pt modelId="{F1AA9130-9501-46AF-A373-4F3F028307AA}" type="pres">
      <dgm:prSet presAssocID="{F35E7173-6078-4273-8DA4-7F3514560D92}" presName="tx2" presStyleLbl="revTx" presStyleIdx="2" presStyleCnt="10"/>
      <dgm:spPr/>
    </dgm:pt>
    <dgm:pt modelId="{5C7EE552-3AE5-4886-9E30-27A6EEE55F9C}" type="pres">
      <dgm:prSet presAssocID="{F35E7173-6078-4273-8DA4-7F3514560D92}" presName="vert2" presStyleCnt="0"/>
      <dgm:spPr/>
    </dgm:pt>
    <dgm:pt modelId="{49D89B0C-ED5C-463F-8379-91565EF369C5}" type="pres">
      <dgm:prSet presAssocID="{F35E7173-6078-4273-8DA4-7F3514560D92}" presName="thinLine2b" presStyleLbl="callout" presStyleIdx="1" presStyleCnt="8"/>
      <dgm:spPr/>
    </dgm:pt>
    <dgm:pt modelId="{7964DD52-E186-4C9F-81F7-FBC844427B0D}" type="pres">
      <dgm:prSet presAssocID="{F35E7173-6078-4273-8DA4-7F3514560D92}" presName="vertSpace2b" presStyleCnt="0"/>
      <dgm:spPr/>
    </dgm:pt>
    <dgm:pt modelId="{5A53E797-6D74-4E67-BE68-316B37036F5C}" type="pres">
      <dgm:prSet presAssocID="{32256730-E567-4084-9777-623C6D904F0C}" presName="horz2" presStyleCnt="0"/>
      <dgm:spPr/>
    </dgm:pt>
    <dgm:pt modelId="{A6294618-E878-4A4B-B2E9-4FCFB6A07E15}" type="pres">
      <dgm:prSet presAssocID="{32256730-E567-4084-9777-623C6D904F0C}" presName="horzSpace2" presStyleCnt="0"/>
      <dgm:spPr/>
    </dgm:pt>
    <dgm:pt modelId="{4AE4469D-CEAE-41CA-9487-A9ABCCEAC2C6}" type="pres">
      <dgm:prSet presAssocID="{32256730-E567-4084-9777-623C6D904F0C}" presName="tx2" presStyleLbl="revTx" presStyleIdx="3" presStyleCnt="10"/>
      <dgm:spPr/>
    </dgm:pt>
    <dgm:pt modelId="{46EA2AF6-FD56-4D4E-A91B-C7499610522D}" type="pres">
      <dgm:prSet presAssocID="{32256730-E567-4084-9777-623C6D904F0C}" presName="vert2" presStyleCnt="0"/>
      <dgm:spPr/>
    </dgm:pt>
    <dgm:pt modelId="{A28DAB49-16F2-437D-9CA4-4278C5593508}" type="pres">
      <dgm:prSet presAssocID="{32256730-E567-4084-9777-623C6D904F0C}" presName="thinLine2b" presStyleLbl="callout" presStyleIdx="2" presStyleCnt="8"/>
      <dgm:spPr/>
    </dgm:pt>
    <dgm:pt modelId="{44BA90D7-83A0-4E15-8C8F-EC6801EEF501}" type="pres">
      <dgm:prSet presAssocID="{32256730-E567-4084-9777-623C6D904F0C}" presName="vertSpace2b" presStyleCnt="0"/>
      <dgm:spPr/>
    </dgm:pt>
    <dgm:pt modelId="{57BC5BCA-B630-47B9-8B61-402C9DCF02B0}" type="pres">
      <dgm:prSet presAssocID="{4AF3F9AF-A0A3-4CCB-9313-0D532C161851}" presName="horz2" presStyleCnt="0"/>
      <dgm:spPr/>
    </dgm:pt>
    <dgm:pt modelId="{4970EA36-B497-489E-9AA8-A636EE3CAA22}" type="pres">
      <dgm:prSet presAssocID="{4AF3F9AF-A0A3-4CCB-9313-0D532C161851}" presName="horzSpace2" presStyleCnt="0"/>
      <dgm:spPr/>
    </dgm:pt>
    <dgm:pt modelId="{B8B62E75-15ED-425E-98FF-C4FE468227C3}" type="pres">
      <dgm:prSet presAssocID="{4AF3F9AF-A0A3-4CCB-9313-0D532C161851}" presName="tx2" presStyleLbl="revTx" presStyleIdx="4" presStyleCnt="10"/>
      <dgm:spPr/>
    </dgm:pt>
    <dgm:pt modelId="{B18C5953-466F-4BE0-BE33-9B6DFC564AEC}" type="pres">
      <dgm:prSet presAssocID="{4AF3F9AF-A0A3-4CCB-9313-0D532C161851}" presName="vert2" presStyleCnt="0"/>
      <dgm:spPr/>
    </dgm:pt>
    <dgm:pt modelId="{86A80F75-9ECC-4B1C-BA8C-58D0905F96DB}" type="pres">
      <dgm:prSet presAssocID="{4AF3F9AF-A0A3-4CCB-9313-0D532C161851}" presName="thinLine2b" presStyleLbl="callout" presStyleIdx="3" presStyleCnt="8"/>
      <dgm:spPr/>
    </dgm:pt>
    <dgm:pt modelId="{4278D1D9-187E-473B-8870-CD4D08B8913C}" type="pres">
      <dgm:prSet presAssocID="{4AF3F9AF-A0A3-4CCB-9313-0D532C161851}" presName="vertSpace2b" presStyleCnt="0"/>
      <dgm:spPr/>
    </dgm:pt>
    <dgm:pt modelId="{91E3AFD4-A7AC-4FD0-AAC8-5E992D4D5E89}" type="pres">
      <dgm:prSet presAssocID="{B5BB4925-209D-4979-A9AA-E4E054E88C73}" presName="thickLine" presStyleLbl="alignNode1" presStyleIdx="1" presStyleCnt="2"/>
      <dgm:spPr/>
    </dgm:pt>
    <dgm:pt modelId="{36843029-5B7C-4734-8317-79280965EE3D}" type="pres">
      <dgm:prSet presAssocID="{B5BB4925-209D-4979-A9AA-E4E054E88C73}" presName="horz1" presStyleCnt="0"/>
      <dgm:spPr/>
    </dgm:pt>
    <dgm:pt modelId="{8A846A71-A72B-4532-AD34-EC358460844C}" type="pres">
      <dgm:prSet presAssocID="{B5BB4925-209D-4979-A9AA-E4E054E88C73}" presName="tx1" presStyleLbl="revTx" presStyleIdx="5" presStyleCnt="10"/>
      <dgm:spPr/>
    </dgm:pt>
    <dgm:pt modelId="{F61237E7-3A43-44E4-BB21-8023581134E2}" type="pres">
      <dgm:prSet presAssocID="{B5BB4925-209D-4979-A9AA-E4E054E88C73}" presName="vert1" presStyleCnt="0"/>
      <dgm:spPr/>
    </dgm:pt>
    <dgm:pt modelId="{BE8539C5-E85A-4302-8182-A58326FEBC85}" type="pres">
      <dgm:prSet presAssocID="{086ABF94-2985-435D-A4FE-D8D495F07F50}" presName="vertSpace2a" presStyleCnt="0"/>
      <dgm:spPr/>
    </dgm:pt>
    <dgm:pt modelId="{5378A099-E64A-44D2-8F21-16DD86FF687C}" type="pres">
      <dgm:prSet presAssocID="{086ABF94-2985-435D-A4FE-D8D495F07F50}" presName="horz2" presStyleCnt="0"/>
      <dgm:spPr/>
    </dgm:pt>
    <dgm:pt modelId="{98D1FDDE-DB4F-4C3F-84A8-0BD16757FA08}" type="pres">
      <dgm:prSet presAssocID="{086ABF94-2985-435D-A4FE-D8D495F07F50}" presName="horzSpace2" presStyleCnt="0"/>
      <dgm:spPr/>
    </dgm:pt>
    <dgm:pt modelId="{ACA0E00E-47EB-42F6-83CD-AAEE56DFAFE7}" type="pres">
      <dgm:prSet presAssocID="{086ABF94-2985-435D-A4FE-D8D495F07F50}" presName="tx2" presStyleLbl="revTx" presStyleIdx="6" presStyleCnt="10"/>
      <dgm:spPr/>
    </dgm:pt>
    <dgm:pt modelId="{0E88B534-DF48-45E8-97B7-CB0F24C2DAC6}" type="pres">
      <dgm:prSet presAssocID="{086ABF94-2985-435D-A4FE-D8D495F07F50}" presName="vert2" presStyleCnt="0"/>
      <dgm:spPr/>
    </dgm:pt>
    <dgm:pt modelId="{20CC5E53-CA9D-4118-8710-0C62D30368F7}" type="pres">
      <dgm:prSet presAssocID="{086ABF94-2985-435D-A4FE-D8D495F07F50}" presName="thinLine2b" presStyleLbl="callout" presStyleIdx="4" presStyleCnt="8"/>
      <dgm:spPr/>
    </dgm:pt>
    <dgm:pt modelId="{3ABFA2CD-A6AE-4F7D-BB9D-608B179E3856}" type="pres">
      <dgm:prSet presAssocID="{086ABF94-2985-435D-A4FE-D8D495F07F50}" presName="vertSpace2b" presStyleCnt="0"/>
      <dgm:spPr/>
    </dgm:pt>
    <dgm:pt modelId="{16DF7E8B-F698-4A5F-A049-73015BE302B2}" type="pres">
      <dgm:prSet presAssocID="{745C770E-648E-4872-91CE-185700D4B4FA}" presName="horz2" presStyleCnt="0"/>
      <dgm:spPr/>
    </dgm:pt>
    <dgm:pt modelId="{49BA7E27-8341-4B57-8521-662F563BF9DB}" type="pres">
      <dgm:prSet presAssocID="{745C770E-648E-4872-91CE-185700D4B4FA}" presName="horzSpace2" presStyleCnt="0"/>
      <dgm:spPr/>
    </dgm:pt>
    <dgm:pt modelId="{2A72ECA7-BF88-4D0E-905F-3390A147A840}" type="pres">
      <dgm:prSet presAssocID="{745C770E-648E-4872-91CE-185700D4B4FA}" presName="tx2" presStyleLbl="revTx" presStyleIdx="7" presStyleCnt="10"/>
      <dgm:spPr/>
    </dgm:pt>
    <dgm:pt modelId="{87B015CD-7959-46CD-A658-06B54FD01B1B}" type="pres">
      <dgm:prSet presAssocID="{745C770E-648E-4872-91CE-185700D4B4FA}" presName="vert2" presStyleCnt="0"/>
      <dgm:spPr/>
    </dgm:pt>
    <dgm:pt modelId="{0E3ECAA2-3DB8-40BB-A0DA-8DFADAF2319B}" type="pres">
      <dgm:prSet presAssocID="{745C770E-648E-4872-91CE-185700D4B4FA}" presName="thinLine2b" presStyleLbl="callout" presStyleIdx="5" presStyleCnt="8"/>
      <dgm:spPr/>
    </dgm:pt>
    <dgm:pt modelId="{247014D0-0CBB-4E0E-BD63-D61F992849D3}" type="pres">
      <dgm:prSet presAssocID="{745C770E-648E-4872-91CE-185700D4B4FA}" presName="vertSpace2b" presStyleCnt="0"/>
      <dgm:spPr/>
    </dgm:pt>
    <dgm:pt modelId="{2376F0BE-8593-45BE-9F35-B255784DB6E8}" type="pres">
      <dgm:prSet presAssocID="{3F3BD4F0-BE1D-4379-A527-3063A83786C3}" presName="horz2" presStyleCnt="0"/>
      <dgm:spPr/>
    </dgm:pt>
    <dgm:pt modelId="{0AEF2191-6874-4EE3-B248-0EDFC327DA4C}" type="pres">
      <dgm:prSet presAssocID="{3F3BD4F0-BE1D-4379-A527-3063A83786C3}" presName="horzSpace2" presStyleCnt="0"/>
      <dgm:spPr/>
    </dgm:pt>
    <dgm:pt modelId="{DC519124-9D8A-43A0-AB6A-070378DB2BA4}" type="pres">
      <dgm:prSet presAssocID="{3F3BD4F0-BE1D-4379-A527-3063A83786C3}" presName="tx2" presStyleLbl="revTx" presStyleIdx="8" presStyleCnt="10"/>
      <dgm:spPr/>
    </dgm:pt>
    <dgm:pt modelId="{C5B44A0A-D712-42CE-9E11-BBC3F27820F6}" type="pres">
      <dgm:prSet presAssocID="{3F3BD4F0-BE1D-4379-A527-3063A83786C3}" presName="vert2" presStyleCnt="0"/>
      <dgm:spPr/>
    </dgm:pt>
    <dgm:pt modelId="{03A856FE-B5CA-4EDD-AB60-6861D8027F16}" type="pres">
      <dgm:prSet presAssocID="{3F3BD4F0-BE1D-4379-A527-3063A83786C3}" presName="thinLine2b" presStyleLbl="callout" presStyleIdx="6" presStyleCnt="8"/>
      <dgm:spPr/>
    </dgm:pt>
    <dgm:pt modelId="{C7E10369-AE58-4C8F-A23D-DEDBBAB8D2E0}" type="pres">
      <dgm:prSet presAssocID="{3F3BD4F0-BE1D-4379-A527-3063A83786C3}" presName="vertSpace2b" presStyleCnt="0"/>
      <dgm:spPr/>
    </dgm:pt>
    <dgm:pt modelId="{6FE0BA59-C239-4336-AB92-B16B2911F983}" type="pres">
      <dgm:prSet presAssocID="{B58B473D-17D2-4974-9074-F54D2C58F3A5}" presName="horz2" presStyleCnt="0"/>
      <dgm:spPr/>
    </dgm:pt>
    <dgm:pt modelId="{2882684F-3B38-43CC-AD0A-99BDA05C2A95}" type="pres">
      <dgm:prSet presAssocID="{B58B473D-17D2-4974-9074-F54D2C58F3A5}" presName="horzSpace2" presStyleCnt="0"/>
      <dgm:spPr/>
    </dgm:pt>
    <dgm:pt modelId="{59358409-F1DB-4667-8722-49EB3A39D6DE}" type="pres">
      <dgm:prSet presAssocID="{B58B473D-17D2-4974-9074-F54D2C58F3A5}" presName="tx2" presStyleLbl="revTx" presStyleIdx="9" presStyleCnt="10"/>
      <dgm:spPr/>
    </dgm:pt>
    <dgm:pt modelId="{981ACF9E-F0BE-4856-94FC-166FDEDE718E}" type="pres">
      <dgm:prSet presAssocID="{B58B473D-17D2-4974-9074-F54D2C58F3A5}" presName="vert2" presStyleCnt="0"/>
      <dgm:spPr/>
    </dgm:pt>
    <dgm:pt modelId="{B5550297-859C-49A9-84EA-AD720E92D982}" type="pres">
      <dgm:prSet presAssocID="{B58B473D-17D2-4974-9074-F54D2C58F3A5}" presName="thinLine2b" presStyleLbl="callout" presStyleIdx="7" presStyleCnt="8"/>
      <dgm:spPr/>
    </dgm:pt>
    <dgm:pt modelId="{4C9D3F2E-2BCC-4C6E-860E-E3F11A6F7714}" type="pres">
      <dgm:prSet presAssocID="{B58B473D-17D2-4974-9074-F54D2C58F3A5}" presName="vertSpace2b" presStyleCnt="0"/>
      <dgm:spPr/>
    </dgm:pt>
  </dgm:ptLst>
  <dgm:cxnLst>
    <dgm:cxn modelId="{1EDA1909-7D81-4988-9219-CDEC2389E55D}" srcId="{B5BB4925-209D-4979-A9AA-E4E054E88C73}" destId="{745C770E-648E-4872-91CE-185700D4B4FA}" srcOrd="1" destOrd="0" parTransId="{B2215690-0659-4C1C-BAD2-9856581FD6E9}" sibTransId="{E3CAA9AF-9F09-41C4-870E-F547A5C73AD0}"/>
    <dgm:cxn modelId="{891CB30D-19B5-4A9A-930C-9119CC05D878}" srcId="{8C2D9D1D-ECC5-4EC1-AFA9-B507D6A862D6}" destId="{B5BB4925-209D-4979-A9AA-E4E054E88C73}" srcOrd="1" destOrd="0" parTransId="{7438CA1B-4BDB-45AA-A922-0F27AECAAA9F}" sibTransId="{7BB39C13-6695-4226-AA5C-FFDF29355AD9}"/>
    <dgm:cxn modelId="{C2A1ED31-014D-411B-83CD-BD430764DCA8}" srcId="{8B140EFC-1404-452B-930F-8DDB92C3BF25}" destId="{F35E7173-6078-4273-8DA4-7F3514560D92}" srcOrd="1" destOrd="0" parTransId="{2A785802-DD99-4123-A32B-CDE8F602E7BD}" sibTransId="{C811FB61-44C8-4713-B7DC-2D6A7463F9C0}"/>
    <dgm:cxn modelId="{A8736241-1D77-4FF3-9A86-01C5B2BE67A8}" type="presOf" srcId="{B58B473D-17D2-4974-9074-F54D2C58F3A5}" destId="{59358409-F1DB-4667-8722-49EB3A39D6DE}" srcOrd="0" destOrd="0" presId="urn:microsoft.com/office/officeart/2008/layout/LinedList"/>
    <dgm:cxn modelId="{D170BD4F-53E9-40B7-AC0E-9CD489E9A9D4}" type="presOf" srcId="{8B140EFC-1404-452B-930F-8DDB92C3BF25}" destId="{83B6BCE4-7520-47E0-BDFA-6AA047AC1369}" srcOrd="0" destOrd="0" presId="urn:microsoft.com/office/officeart/2008/layout/LinedList"/>
    <dgm:cxn modelId="{0A65B55F-97A3-4718-8D30-B8A6C618F120}" type="presOf" srcId="{24308F61-BED0-490E-8130-E0B3711F10E9}" destId="{B723CCBA-390F-4497-A632-1BDE8AB011FD}" srcOrd="0" destOrd="0" presId="urn:microsoft.com/office/officeart/2008/layout/LinedList"/>
    <dgm:cxn modelId="{8138B66A-EB16-4A92-B749-19244AA7DA8C}" srcId="{B5BB4925-209D-4979-A9AA-E4E054E88C73}" destId="{086ABF94-2985-435D-A4FE-D8D495F07F50}" srcOrd="0" destOrd="0" parTransId="{2D012158-3A4C-4BDD-8733-A194A900CB9F}" sibTransId="{9290A923-9865-4B06-912F-41DB1B6924AD}"/>
    <dgm:cxn modelId="{E68B5B8F-8C4B-41C6-AD3A-0AE2DB4850D5}" srcId="{8B140EFC-1404-452B-930F-8DDB92C3BF25}" destId="{4AF3F9AF-A0A3-4CCB-9313-0D532C161851}" srcOrd="3" destOrd="0" parTransId="{9A0DCEF3-820F-418B-92D0-1680E9B30C54}" sibTransId="{5CB807A8-980E-44B9-A4A9-50CE39F8B569}"/>
    <dgm:cxn modelId="{1E570591-803A-48B3-932E-6B6A5FEB66E1}" type="presOf" srcId="{8C2D9D1D-ECC5-4EC1-AFA9-B507D6A862D6}" destId="{BD025D07-E6A8-494A-B093-BD9DFDA10E01}" srcOrd="0" destOrd="0" presId="urn:microsoft.com/office/officeart/2008/layout/LinedList"/>
    <dgm:cxn modelId="{3756C7A4-CB0E-451B-9E7A-E57CCA2CAD96}" srcId="{8B140EFC-1404-452B-930F-8DDB92C3BF25}" destId="{32256730-E567-4084-9777-623C6D904F0C}" srcOrd="2" destOrd="0" parTransId="{F9D609C8-0398-4115-AE4D-B50E29AA36D2}" sibTransId="{31ED2D03-739A-4CC9-B9F1-612B8B01ACFD}"/>
    <dgm:cxn modelId="{219282A7-AA62-4DAD-B39D-17E69C6AAA84}" srcId="{B5BB4925-209D-4979-A9AA-E4E054E88C73}" destId="{B58B473D-17D2-4974-9074-F54D2C58F3A5}" srcOrd="3" destOrd="0" parTransId="{3235D4F9-B8D2-4412-B061-206369148A34}" sibTransId="{7B09FE56-7984-41D0-B7A5-16DE7CBCC44D}"/>
    <dgm:cxn modelId="{511BF0A9-F9EC-4E35-A370-E1CF58B896AD}" type="presOf" srcId="{B5BB4925-209D-4979-A9AA-E4E054E88C73}" destId="{8A846A71-A72B-4532-AD34-EC358460844C}" srcOrd="0" destOrd="0" presId="urn:microsoft.com/office/officeart/2008/layout/LinedList"/>
    <dgm:cxn modelId="{D78FD8B0-1101-443F-AC95-022D0C6B0442}" type="presOf" srcId="{745C770E-648E-4872-91CE-185700D4B4FA}" destId="{2A72ECA7-BF88-4D0E-905F-3390A147A840}" srcOrd="0" destOrd="0" presId="urn:microsoft.com/office/officeart/2008/layout/LinedList"/>
    <dgm:cxn modelId="{41FD5BB5-4558-4F9E-9F3B-3BD5E8F29862}" srcId="{8C2D9D1D-ECC5-4EC1-AFA9-B507D6A862D6}" destId="{8B140EFC-1404-452B-930F-8DDB92C3BF25}" srcOrd="0" destOrd="0" parTransId="{F7F16011-C6FD-4133-9364-58DD7B25A544}" sibTransId="{00210CF5-0449-4487-B306-1B0014CB5B31}"/>
    <dgm:cxn modelId="{22A488BB-E928-4AAF-9660-D531BEA516FE}" type="presOf" srcId="{F35E7173-6078-4273-8DA4-7F3514560D92}" destId="{F1AA9130-9501-46AF-A373-4F3F028307AA}" srcOrd="0" destOrd="0" presId="urn:microsoft.com/office/officeart/2008/layout/LinedList"/>
    <dgm:cxn modelId="{F49132BC-3E8B-4995-AA08-A0C86C177849}" srcId="{B5BB4925-209D-4979-A9AA-E4E054E88C73}" destId="{3F3BD4F0-BE1D-4379-A527-3063A83786C3}" srcOrd="2" destOrd="0" parTransId="{DB8B2CAE-3720-4256-B1BD-6053C2C8D7AB}" sibTransId="{3EC931BD-0365-4394-BB5D-B537628790A1}"/>
    <dgm:cxn modelId="{99CC52C1-AA3A-423A-8246-D87C01BE1278}" type="presOf" srcId="{32256730-E567-4084-9777-623C6D904F0C}" destId="{4AE4469D-CEAE-41CA-9487-A9ABCCEAC2C6}" srcOrd="0" destOrd="0" presId="urn:microsoft.com/office/officeart/2008/layout/LinedList"/>
    <dgm:cxn modelId="{4D9C2DCB-FEB8-4716-887C-549E4492817C}" srcId="{8B140EFC-1404-452B-930F-8DDB92C3BF25}" destId="{24308F61-BED0-490E-8130-E0B3711F10E9}" srcOrd="0" destOrd="0" parTransId="{E53D7350-268E-4923-8F40-D02F0BCB4043}" sibTransId="{F0E5CAC3-2F35-4CF0-B2D8-A6E1CEA4D600}"/>
    <dgm:cxn modelId="{D36BC7CD-41C8-46E6-95BA-443FAD74FD39}" type="presOf" srcId="{4AF3F9AF-A0A3-4CCB-9313-0D532C161851}" destId="{B8B62E75-15ED-425E-98FF-C4FE468227C3}" srcOrd="0" destOrd="0" presId="urn:microsoft.com/office/officeart/2008/layout/LinedList"/>
    <dgm:cxn modelId="{AB835CDE-B7D1-4FE1-851D-F0C1D68D2200}" type="presOf" srcId="{086ABF94-2985-435D-A4FE-D8D495F07F50}" destId="{ACA0E00E-47EB-42F6-83CD-AAEE56DFAFE7}" srcOrd="0" destOrd="0" presId="urn:microsoft.com/office/officeart/2008/layout/LinedList"/>
    <dgm:cxn modelId="{7CCFF6F9-444C-4FF2-B66E-F7AF72D9DC50}" type="presOf" srcId="{3F3BD4F0-BE1D-4379-A527-3063A83786C3}" destId="{DC519124-9D8A-43A0-AB6A-070378DB2BA4}" srcOrd="0" destOrd="0" presId="urn:microsoft.com/office/officeart/2008/layout/LinedList"/>
    <dgm:cxn modelId="{784455EC-33C3-4024-8677-3D1A5B754959}" type="presParOf" srcId="{BD025D07-E6A8-494A-B093-BD9DFDA10E01}" destId="{2260524A-7792-4E95-A54A-3D5D3F517DEE}" srcOrd="0" destOrd="0" presId="urn:microsoft.com/office/officeart/2008/layout/LinedList"/>
    <dgm:cxn modelId="{3D1A1BE4-57B9-4B8E-A7AC-9F3A2FDAFF59}" type="presParOf" srcId="{BD025D07-E6A8-494A-B093-BD9DFDA10E01}" destId="{B23F2BA1-C53B-4F36-91FA-DA8E19EA8504}" srcOrd="1" destOrd="0" presId="urn:microsoft.com/office/officeart/2008/layout/LinedList"/>
    <dgm:cxn modelId="{0583C933-5BFA-4553-A0AC-47DB4FE64C35}" type="presParOf" srcId="{B23F2BA1-C53B-4F36-91FA-DA8E19EA8504}" destId="{83B6BCE4-7520-47E0-BDFA-6AA047AC1369}" srcOrd="0" destOrd="0" presId="urn:microsoft.com/office/officeart/2008/layout/LinedList"/>
    <dgm:cxn modelId="{65F14811-7875-470C-828E-6BF2061DD818}" type="presParOf" srcId="{B23F2BA1-C53B-4F36-91FA-DA8E19EA8504}" destId="{C88070FD-96E2-457F-BE15-6CCDF3577DAC}" srcOrd="1" destOrd="0" presId="urn:microsoft.com/office/officeart/2008/layout/LinedList"/>
    <dgm:cxn modelId="{3ED1D3FD-1548-4BE2-A25F-6A09C5BB3887}" type="presParOf" srcId="{C88070FD-96E2-457F-BE15-6CCDF3577DAC}" destId="{1BF32CA2-2904-40A9-B938-06BB10ADC11E}" srcOrd="0" destOrd="0" presId="urn:microsoft.com/office/officeart/2008/layout/LinedList"/>
    <dgm:cxn modelId="{9E5749B3-CE7B-4408-B0DA-8A2D133B6CAC}" type="presParOf" srcId="{C88070FD-96E2-457F-BE15-6CCDF3577DAC}" destId="{6989DC60-1D1C-402B-9BEC-FE3FC7E7FBBA}" srcOrd="1" destOrd="0" presId="urn:microsoft.com/office/officeart/2008/layout/LinedList"/>
    <dgm:cxn modelId="{B591831F-A306-46CB-AA6E-BB26FA2E2E69}" type="presParOf" srcId="{6989DC60-1D1C-402B-9BEC-FE3FC7E7FBBA}" destId="{8E7D6AD5-F607-4054-8356-BA719608FF23}" srcOrd="0" destOrd="0" presId="urn:microsoft.com/office/officeart/2008/layout/LinedList"/>
    <dgm:cxn modelId="{6A4852B3-A069-4B36-AF66-9C98F82E71B6}" type="presParOf" srcId="{6989DC60-1D1C-402B-9BEC-FE3FC7E7FBBA}" destId="{B723CCBA-390F-4497-A632-1BDE8AB011FD}" srcOrd="1" destOrd="0" presId="urn:microsoft.com/office/officeart/2008/layout/LinedList"/>
    <dgm:cxn modelId="{9CA9207C-256D-445A-8725-6B3EECED2C70}" type="presParOf" srcId="{6989DC60-1D1C-402B-9BEC-FE3FC7E7FBBA}" destId="{2AF64E71-E864-4CCA-9796-56031C4642E7}" srcOrd="2" destOrd="0" presId="urn:microsoft.com/office/officeart/2008/layout/LinedList"/>
    <dgm:cxn modelId="{CED993B0-4802-4FB6-8E77-355FFC850654}" type="presParOf" srcId="{C88070FD-96E2-457F-BE15-6CCDF3577DAC}" destId="{9453ABC6-6E61-41EB-AE4C-6F7F06F61EFD}" srcOrd="2" destOrd="0" presId="urn:microsoft.com/office/officeart/2008/layout/LinedList"/>
    <dgm:cxn modelId="{5CAFAD1E-E17C-41CA-BE65-1B96ABCC3D3C}" type="presParOf" srcId="{C88070FD-96E2-457F-BE15-6CCDF3577DAC}" destId="{B4B909B4-EDF5-4A16-A8AF-6026F00B9ADF}" srcOrd="3" destOrd="0" presId="urn:microsoft.com/office/officeart/2008/layout/LinedList"/>
    <dgm:cxn modelId="{868118B1-48D0-47F3-B4A2-E7E9F6B1A15D}" type="presParOf" srcId="{C88070FD-96E2-457F-BE15-6CCDF3577DAC}" destId="{2C98279A-BA91-4C19-9888-9EBC28D5F1C9}" srcOrd="4" destOrd="0" presId="urn:microsoft.com/office/officeart/2008/layout/LinedList"/>
    <dgm:cxn modelId="{3D260815-101A-4724-B4C0-269F70C180B9}" type="presParOf" srcId="{2C98279A-BA91-4C19-9888-9EBC28D5F1C9}" destId="{B5E86F8D-6D7B-4563-AE4A-AFEB80F895D2}" srcOrd="0" destOrd="0" presId="urn:microsoft.com/office/officeart/2008/layout/LinedList"/>
    <dgm:cxn modelId="{EF675737-4ECD-481A-9878-FBD83ED06DA9}" type="presParOf" srcId="{2C98279A-BA91-4C19-9888-9EBC28D5F1C9}" destId="{F1AA9130-9501-46AF-A373-4F3F028307AA}" srcOrd="1" destOrd="0" presId="urn:microsoft.com/office/officeart/2008/layout/LinedList"/>
    <dgm:cxn modelId="{34807D2C-00CE-491A-A203-4BC370B31FA7}" type="presParOf" srcId="{2C98279A-BA91-4C19-9888-9EBC28D5F1C9}" destId="{5C7EE552-3AE5-4886-9E30-27A6EEE55F9C}" srcOrd="2" destOrd="0" presId="urn:microsoft.com/office/officeart/2008/layout/LinedList"/>
    <dgm:cxn modelId="{A89108C0-0D05-47BF-9680-718DE180D823}" type="presParOf" srcId="{C88070FD-96E2-457F-BE15-6CCDF3577DAC}" destId="{49D89B0C-ED5C-463F-8379-91565EF369C5}" srcOrd="5" destOrd="0" presId="urn:microsoft.com/office/officeart/2008/layout/LinedList"/>
    <dgm:cxn modelId="{FF190679-1440-4F05-8CC5-1DF077B8AD38}" type="presParOf" srcId="{C88070FD-96E2-457F-BE15-6CCDF3577DAC}" destId="{7964DD52-E186-4C9F-81F7-FBC844427B0D}" srcOrd="6" destOrd="0" presId="urn:microsoft.com/office/officeart/2008/layout/LinedList"/>
    <dgm:cxn modelId="{9B388404-CD26-435D-8391-E828B421FE07}" type="presParOf" srcId="{C88070FD-96E2-457F-BE15-6CCDF3577DAC}" destId="{5A53E797-6D74-4E67-BE68-316B37036F5C}" srcOrd="7" destOrd="0" presId="urn:microsoft.com/office/officeart/2008/layout/LinedList"/>
    <dgm:cxn modelId="{EB5EFC0E-4A8F-4A42-BA3E-6AC20DD73E36}" type="presParOf" srcId="{5A53E797-6D74-4E67-BE68-316B37036F5C}" destId="{A6294618-E878-4A4B-B2E9-4FCFB6A07E15}" srcOrd="0" destOrd="0" presId="urn:microsoft.com/office/officeart/2008/layout/LinedList"/>
    <dgm:cxn modelId="{93FA7F59-2238-4DC4-8399-C9351FC1BCE8}" type="presParOf" srcId="{5A53E797-6D74-4E67-BE68-316B37036F5C}" destId="{4AE4469D-CEAE-41CA-9487-A9ABCCEAC2C6}" srcOrd="1" destOrd="0" presId="urn:microsoft.com/office/officeart/2008/layout/LinedList"/>
    <dgm:cxn modelId="{8724DCA6-4A5E-47C0-B453-1AF6489EF46B}" type="presParOf" srcId="{5A53E797-6D74-4E67-BE68-316B37036F5C}" destId="{46EA2AF6-FD56-4D4E-A91B-C7499610522D}" srcOrd="2" destOrd="0" presId="urn:microsoft.com/office/officeart/2008/layout/LinedList"/>
    <dgm:cxn modelId="{642EC0DB-7C75-4DFF-A044-BBE796621192}" type="presParOf" srcId="{C88070FD-96E2-457F-BE15-6CCDF3577DAC}" destId="{A28DAB49-16F2-437D-9CA4-4278C5593508}" srcOrd="8" destOrd="0" presId="urn:microsoft.com/office/officeart/2008/layout/LinedList"/>
    <dgm:cxn modelId="{7B4F3A96-6C57-45A0-B1C0-373A05C5F1C0}" type="presParOf" srcId="{C88070FD-96E2-457F-BE15-6CCDF3577DAC}" destId="{44BA90D7-83A0-4E15-8C8F-EC6801EEF501}" srcOrd="9" destOrd="0" presId="urn:microsoft.com/office/officeart/2008/layout/LinedList"/>
    <dgm:cxn modelId="{49BBAB5B-03BD-4E5B-8639-29B90EF11290}" type="presParOf" srcId="{C88070FD-96E2-457F-BE15-6CCDF3577DAC}" destId="{57BC5BCA-B630-47B9-8B61-402C9DCF02B0}" srcOrd="10" destOrd="0" presId="urn:microsoft.com/office/officeart/2008/layout/LinedList"/>
    <dgm:cxn modelId="{73DC9D44-6F26-41AD-802A-E91DB672C138}" type="presParOf" srcId="{57BC5BCA-B630-47B9-8B61-402C9DCF02B0}" destId="{4970EA36-B497-489E-9AA8-A636EE3CAA22}" srcOrd="0" destOrd="0" presId="urn:microsoft.com/office/officeart/2008/layout/LinedList"/>
    <dgm:cxn modelId="{A03B2C30-0AF5-4A55-89BB-C0098F0FEE4C}" type="presParOf" srcId="{57BC5BCA-B630-47B9-8B61-402C9DCF02B0}" destId="{B8B62E75-15ED-425E-98FF-C4FE468227C3}" srcOrd="1" destOrd="0" presId="urn:microsoft.com/office/officeart/2008/layout/LinedList"/>
    <dgm:cxn modelId="{8C5E39E1-DB2E-4546-B50B-D046A24857E3}" type="presParOf" srcId="{57BC5BCA-B630-47B9-8B61-402C9DCF02B0}" destId="{B18C5953-466F-4BE0-BE33-9B6DFC564AEC}" srcOrd="2" destOrd="0" presId="urn:microsoft.com/office/officeart/2008/layout/LinedList"/>
    <dgm:cxn modelId="{FA10DF8D-1607-4E9D-8729-8E0B66AD0D34}" type="presParOf" srcId="{C88070FD-96E2-457F-BE15-6CCDF3577DAC}" destId="{86A80F75-9ECC-4B1C-BA8C-58D0905F96DB}" srcOrd="11" destOrd="0" presId="urn:microsoft.com/office/officeart/2008/layout/LinedList"/>
    <dgm:cxn modelId="{CA432F69-99A0-4A1F-A83A-CB5851F1EDC0}" type="presParOf" srcId="{C88070FD-96E2-457F-BE15-6CCDF3577DAC}" destId="{4278D1D9-187E-473B-8870-CD4D08B8913C}" srcOrd="12" destOrd="0" presId="urn:microsoft.com/office/officeart/2008/layout/LinedList"/>
    <dgm:cxn modelId="{D407E23D-9133-4171-8DFE-D592866E32BD}" type="presParOf" srcId="{BD025D07-E6A8-494A-B093-BD9DFDA10E01}" destId="{91E3AFD4-A7AC-4FD0-AAC8-5E992D4D5E89}" srcOrd="2" destOrd="0" presId="urn:microsoft.com/office/officeart/2008/layout/LinedList"/>
    <dgm:cxn modelId="{3F11F6F1-ABA2-4A3B-80D5-F7A1B0FF0EE0}" type="presParOf" srcId="{BD025D07-E6A8-494A-B093-BD9DFDA10E01}" destId="{36843029-5B7C-4734-8317-79280965EE3D}" srcOrd="3" destOrd="0" presId="urn:microsoft.com/office/officeart/2008/layout/LinedList"/>
    <dgm:cxn modelId="{B9C212DC-21AD-4EF4-A83C-C01305720876}" type="presParOf" srcId="{36843029-5B7C-4734-8317-79280965EE3D}" destId="{8A846A71-A72B-4532-AD34-EC358460844C}" srcOrd="0" destOrd="0" presId="urn:microsoft.com/office/officeart/2008/layout/LinedList"/>
    <dgm:cxn modelId="{29EAE3D0-1A04-4C8B-8D97-A02077FBA111}" type="presParOf" srcId="{36843029-5B7C-4734-8317-79280965EE3D}" destId="{F61237E7-3A43-44E4-BB21-8023581134E2}" srcOrd="1" destOrd="0" presId="urn:microsoft.com/office/officeart/2008/layout/LinedList"/>
    <dgm:cxn modelId="{B9D9B219-7A18-4FE4-96A6-6A4396165564}" type="presParOf" srcId="{F61237E7-3A43-44E4-BB21-8023581134E2}" destId="{BE8539C5-E85A-4302-8182-A58326FEBC85}" srcOrd="0" destOrd="0" presId="urn:microsoft.com/office/officeart/2008/layout/LinedList"/>
    <dgm:cxn modelId="{A6D9885D-CA5A-4268-8CAC-64D0467C047A}" type="presParOf" srcId="{F61237E7-3A43-44E4-BB21-8023581134E2}" destId="{5378A099-E64A-44D2-8F21-16DD86FF687C}" srcOrd="1" destOrd="0" presId="urn:microsoft.com/office/officeart/2008/layout/LinedList"/>
    <dgm:cxn modelId="{9DC6ACBD-4F98-4A47-8CDC-4BE60565DD97}" type="presParOf" srcId="{5378A099-E64A-44D2-8F21-16DD86FF687C}" destId="{98D1FDDE-DB4F-4C3F-84A8-0BD16757FA08}" srcOrd="0" destOrd="0" presId="urn:microsoft.com/office/officeart/2008/layout/LinedList"/>
    <dgm:cxn modelId="{ECF473F9-4ED4-4253-B23E-84785BE054C6}" type="presParOf" srcId="{5378A099-E64A-44D2-8F21-16DD86FF687C}" destId="{ACA0E00E-47EB-42F6-83CD-AAEE56DFAFE7}" srcOrd="1" destOrd="0" presId="urn:microsoft.com/office/officeart/2008/layout/LinedList"/>
    <dgm:cxn modelId="{73BDE517-5220-4EA6-9E8F-3F4A3865CAE6}" type="presParOf" srcId="{5378A099-E64A-44D2-8F21-16DD86FF687C}" destId="{0E88B534-DF48-45E8-97B7-CB0F24C2DAC6}" srcOrd="2" destOrd="0" presId="urn:microsoft.com/office/officeart/2008/layout/LinedList"/>
    <dgm:cxn modelId="{5EB21686-FE63-4800-A104-4BC1AB60D764}" type="presParOf" srcId="{F61237E7-3A43-44E4-BB21-8023581134E2}" destId="{20CC5E53-CA9D-4118-8710-0C62D30368F7}" srcOrd="2" destOrd="0" presId="urn:microsoft.com/office/officeart/2008/layout/LinedList"/>
    <dgm:cxn modelId="{EEE8C507-F3B8-4999-8971-C7961BE33198}" type="presParOf" srcId="{F61237E7-3A43-44E4-BB21-8023581134E2}" destId="{3ABFA2CD-A6AE-4F7D-BB9D-608B179E3856}" srcOrd="3" destOrd="0" presId="urn:microsoft.com/office/officeart/2008/layout/LinedList"/>
    <dgm:cxn modelId="{5FE1498D-DB93-4D8C-9660-7AF49B6F012F}" type="presParOf" srcId="{F61237E7-3A43-44E4-BB21-8023581134E2}" destId="{16DF7E8B-F698-4A5F-A049-73015BE302B2}" srcOrd="4" destOrd="0" presId="urn:microsoft.com/office/officeart/2008/layout/LinedList"/>
    <dgm:cxn modelId="{EA8CD08B-43FC-4221-9D02-6EAEC786BEF4}" type="presParOf" srcId="{16DF7E8B-F698-4A5F-A049-73015BE302B2}" destId="{49BA7E27-8341-4B57-8521-662F563BF9DB}" srcOrd="0" destOrd="0" presId="urn:microsoft.com/office/officeart/2008/layout/LinedList"/>
    <dgm:cxn modelId="{6038BE28-71F7-40B5-AD4B-7CEF9D3522A4}" type="presParOf" srcId="{16DF7E8B-F698-4A5F-A049-73015BE302B2}" destId="{2A72ECA7-BF88-4D0E-905F-3390A147A840}" srcOrd="1" destOrd="0" presId="urn:microsoft.com/office/officeart/2008/layout/LinedList"/>
    <dgm:cxn modelId="{4C072D3E-C6F4-4483-8CC3-1ECD4D97C44E}" type="presParOf" srcId="{16DF7E8B-F698-4A5F-A049-73015BE302B2}" destId="{87B015CD-7959-46CD-A658-06B54FD01B1B}" srcOrd="2" destOrd="0" presId="urn:microsoft.com/office/officeart/2008/layout/LinedList"/>
    <dgm:cxn modelId="{02A41562-3121-4508-BC13-E822F4555C11}" type="presParOf" srcId="{F61237E7-3A43-44E4-BB21-8023581134E2}" destId="{0E3ECAA2-3DB8-40BB-A0DA-8DFADAF2319B}" srcOrd="5" destOrd="0" presId="urn:microsoft.com/office/officeart/2008/layout/LinedList"/>
    <dgm:cxn modelId="{84856130-40C3-453A-A34B-5A5BD4D6F210}" type="presParOf" srcId="{F61237E7-3A43-44E4-BB21-8023581134E2}" destId="{247014D0-0CBB-4E0E-BD63-D61F992849D3}" srcOrd="6" destOrd="0" presId="urn:microsoft.com/office/officeart/2008/layout/LinedList"/>
    <dgm:cxn modelId="{DCDA3B44-5F9F-4800-A5DF-C0F3F21AE4CE}" type="presParOf" srcId="{F61237E7-3A43-44E4-BB21-8023581134E2}" destId="{2376F0BE-8593-45BE-9F35-B255784DB6E8}" srcOrd="7" destOrd="0" presId="urn:microsoft.com/office/officeart/2008/layout/LinedList"/>
    <dgm:cxn modelId="{A5786A7A-23AE-411A-AE10-1F1A0296D798}" type="presParOf" srcId="{2376F0BE-8593-45BE-9F35-B255784DB6E8}" destId="{0AEF2191-6874-4EE3-B248-0EDFC327DA4C}" srcOrd="0" destOrd="0" presId="urn:microsoft.com/office/officeart/2008/layout/LinedList"/>
    <dgm:cxn modelId="{A325D013-02F2-41C4-900F-BFCAFA37C464}" type="presParOf" srcId="{2376F0BE-8593-45BE-9F35-B255784DB6E8}" destId="{DC519124-9D8A-43A0-AB6A-070378DB2BA4}" srcOrd="1" destOrd="0" presId="urn:microsoft.com/office/officeart/2008/layout/LinedList"/>
    <dgm:cxn modelId="{5152B014-1749-4B29-B47E-534C39672383}" type="presParOf" srcId="{2376F0BE-8593-45BE-9F35-B255784DB6E8}" destId="{C5B44A0A-D712-42CE-9E11-BBC3F27820F6}" srcOrd="2" destOrd="0" presId="urn:microsoft.com/office/officeart/2008/layout/LinedList"/>
    <dgm:cxn modelId="{50EA8CEF-15C9-4F85-9087-4B260F8F0F97}" type="presParOf" srcId="{F61237E7-3A43-44E4-BB21-8023581134E2}" destId="{03A856FE-B5CA-4EDD-AB60-6861D8027F16}" srcOrd="8" destOrd="0" presId="urn:microsoft.com/office/officeart/2008/layout/LinedList"/>
    <dgm:cxn modelId="{36A776FC-1C40-4732-987B-53A130C05D61}" type="presParOf" srcId="{F61237E7-3A43-44E4-BB21-8023581134E2}" destId="{C7E10369-AE58-4C8F-A23D-DEDBBAB8D2E0}" srcOrd="9" destOrd="0" presId="urn:microsoft.com/office/officeart/2008/layout/LinedList"/>
    <dgm:cxn modelId="{0BCCC25D-784F-4C69-8402-4A0237BA0FE7}" type="presParOf" srcId="{F61237E7-3A43-44E4-BB21-8023581134E2}" destId="{6FE0BA59-C239-4336-AB92-B16B2911F983}" srcOrd="10" destOrd="0" presId="urn:microsoft.com/office/officeart/2008/layout/LinedList"/>
    <dgm:cxn modelId="{16D10155-029E-45C5-B242-40860488D978}" type="presParOf" srcId="{6FE0BA59-C239-4336-AB92-B16B2911F983}" destId="{2882684F-3B38-43CC-AD0A-99BDA05C2A95}" srcOrd="0" destOrd="0" presId="urn:microsoft.com/office/officeart/2008/layout/LinedList"/>
    <dgm:cxn modelId="{984AEDBB-58EB-4602-84BB-3828C380FDE1}" type="presParOf" srcId="{6FE0BA59-C239-4336-AB92-B16B2911F983}" destId="{59358409-F1DB-4667-8722-49EB3A39D6DE}" srcOrd="1" destOrd="0" presId="urn:microsoft.com/office/officeart/2008/layout/LinedList"/>
    <dgm:cxn modelId="{57DAEC32-C5D4-4BE3-A1A2-410C6030D6E9}" type="presParOf" srcId="{6FE0BA59-C239-4336-AB92-B16B2911F983}" destId="{981ACF9E-F0BE-4856-94FC-166FDEDE718E}" srcOrd="2" destOrd="0" presId="urn:microsoft.com/office/officeart/2008/layout/LinedList"/>
    <dgm:cxn modelId="{87FC78AC-F00D-41B4-BF37-6ABB315F168B}" type="presParOf" srcId="{F61237E7-3A43-44E4-BB21-8023581134E2}" destId="{B5550297-859C-49A9-84EA-AD720E92D982}" srcOrd="11" destOrd="0" presId="urn:microsoft.com/office/officeart/2008/layout/LinedList"/>
    <dgm:cxn modelId="{847AA624-D177-4411-81A4-E2CEB8E9AF0B}" type="presParOf" srcId="{F61237E7-3A43-44E4-BB21-8023581134E2}" destId="{4C9D3F2E-2BCC-4C6E-860E-E3F11A6F7714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07567F-14DE-4CFC-A9C2-90E6BB73D439}" type="doc">
      <dgm:prSet loTypeId="urn:microsoft.com/office/officeart/2005/8/layout/balance1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86B7B2E-1A3D-49B7-A84B-F9E7CD7AF0BE}">
      <dgm:prSet phldrT="[Text]"/>
      <dgm:spPr/>
      <dgm:t>
        <a:bodyPr/>
        <a:lstStyle/>
        <a:p>
          <a:r>
            <a:rPr lang="en-US" dirty="0"/>
            <a:t>Autonomy</a:t>
          </a:r>
        </a:p>
      </dgm:t>
    </dgm:pt>
    <dgm:pt modelId="{BECE7DFA-1EE4-49F4-9475-4385D8CEBD21}" type="parTrans" cxnId="{2F838A2C-8F03-4CC3-89A8-1F8C37F8C07F}">
      <dgm:prSet/>
      <dgm:spPr/>
      <dgm:t>
        <a:bodyPr/>
        <a:lstStyle/>
        <a:p>
          <a:endParaRPr lang="en-US"/>
        </a:p>
      </dgm:t>
    </dgm:pt>
    <dgm:pt modelId="{8089A133-93B6-4A64-A29A-C3AEA7AF839A}" type="sibTrans" cxnId="{2F838A2C-8F03-4CC3-89A8-1F8C37F8C07F}">
      <dgm:prSet/>
      <dgm:spPr/>
      <dgm:t>
        <a:bodyPr/>
        <a:lstStyle/>
        <a:p>
          <a:endParaRPr lang="en-US"/>
        </a:p>
      </dgm:t>
    </dgm:pt>
    <dgm:pt modelId="{15437BD5-42A3-48C5-A691-04242A3FF53D}">
      <dgm:prSet phldrT="[Text]"/>
      <dgm:spPr/>
      <dgm:t>
        <a:bodyPr/>
        <a:lstStyle/>
        <a:p>
          <a:r>
            <a:rPr lang="en-US" dirty="0"/>
            <a:t>Supported Decision Making</a:t>
          </a:r>
        </a:p>
      </dgm:t>
    </dgm:pt>
    <dgm:pt modelId="{1DD25C5B-64BE-458C-A4AF-340B39C19278}" type="parTrans" cxnId="{72F1A6E5-FE8D-4C8A-A7AD-1532538A16E7}">
      <dgm:prSet/>
      <dgm:spPr/>
      <dgm:t>
        <a:bodyPr/>
        <a:lstStyle/>
        <a:p>
          <a:endParaRPr lang="en-US"/>
        </a:p>
      </dgm:t>
    </dgm:pt>
    <dgm:pt modelId="{0F2840C6-C4DC-4E15-8F8A-8D16CCCC9E56}" type="sibTrans" cxnId="{72F1A6E5-FE8D-4C8A-A7AD-1532538A16E7}">
      <dgm:prSet/>
      <dgm:spPr/>
      <dgm:t>
        <a:bodyPr/>
        <a:lstStyle/>
        <a:p>
          <a:endParaRPr lang="en-US"/>
        </a:p>
      </dgm:t>
    </dgm:pt>
    <dgm:pt modelId="{7BF557B2-F2BF-4FA8-A04E-57E59B230109}">
      <dgm:prSet phldrT="[Text]"/>
      <dgm:spPr/>
      <dgm:t>
        <a:bodyPr/>
        <a:lstStyle/>
        <a:p>
          <a:r>
            <a:rPr lang="en-US" dirty="0"/>
            <a:t>Resident Rights</a:t>
          </a:r>
        </a:p>
      </dgm:t>
    </dgm:pt>
    <dgm:pt modelId="{1AB5A88D-E843-4BF6-A64F-1386C8E35E3C}" type="parTrans" cxnId="{1461D684-08E3-42FD-94CE-227B3B52D0B4}">
      <dgm:prSet/>
      <dgm:spPr/>
      <dgm:t>
        <a:bodyPr/>
        <a:lstStyle/>
        <a:p>
          <a:endParaRPr lang="en-US"/>
        </a:p>
      </dgm:t>
    </dgm:pt>
    <dgm:pt modelId="{922849D6-BF97-4511-B9A1-4BD9CBEF9AF9}" type="sibTrans" cxnId="{1461D684-08E3-42FD-94CE-227B3B52D0B4}">
      <dgm:prSet/>
      <dgm:spPr/>
      <dgm:t>
        <a:bodyPr/>
        <a:lstStyle/>
        <a:p>
          <a:endParaRPr lang="en-US"/>
        </a:p>
      </dgm:t>
    </dgm:pt>
    <dgm:pt modelId="{3BFF951B-8C4F-4A6D-9EB7-A6390E2256C0}">
      <dgm:prSet phldrT="[Text]"/>
      <dgm:spPr/>
      <dgm:t>
        <a:bodyPr/>
        <a:lstStyle/>
        <a:p>
          <a:r>
            <a:rPr lang="en-US" dirty="0"/>
            <a:t>Safety</a:t>
          </a:r>
        </a:p>
      </dgm:t>
    </dgm:pt>
    <dgm:pt modelId="{B05E08E7-15BA-4EDD-94B3-2A1F481E01E7}" type="parTrans" cxnId="{8110F246-8F00-401D-9045-6DB602A1F741}">
      <dgm:prSet/>
      <dgm:spPr/>
      <dgm:t>
        <a:bodyPr/>
        <a:lstStyle/>
        <a:p>
          <a:endParaRPr lang="en-US"/>
        </a:p>
      </dgm:t>
    </dgm:pt>
    <dgm:pt modelId="{08D9BE6C-FF01-48FB-86B7-9F5AC70D4FDB}" type="sibTrans" cxnId="{8110F246-8F00-401D-9045-6DB602A1F741}">
      <dgm:prSet/>
      <dgm:spPr/>
      <dgm:t>
        <a:bodyPr/>
        <a:lstStyle/>
        <a:p>
          <a:endParaRPr lang="en-US"/>
        </a:p>
      </dgm:t>
    </dgm:pt>
    <dgm:pt modelId="{5D6B4F72-F7F8-442F-8E5A-058F446AE8AD}">
      <dgm:prSet phldrT="[Text]"/>
      <dgm:spPr/>
      <dgm:t>
        <a:bodyPr/>
        <a:lstStyle/>
        <a:p>
          <a:r>
            <a:rPr lang="en-US" dirty="0"/>
            <a:t>Guardianship/</a:t>
          </a:r>
          <a:br>
            <a:rPr lang="en-US" dirty="0"/>
          </a:br>
          <a:r>
            <a:rPr lang="en-US" dirty="0"/>
            <a:t>Conservatorship</a:t>
          </a:r>
        </a:p>
      </dgm:t>
    </dgm:pt>
    <dgm:pt modelId="{684C0ADF-37F9-4C17-87EF-866CF404535A}" type="parTrans" cxnId="{E331BCBB-8A80-4549-BE49-ED23F2CBEF6C}">
      <dgm:prSet/>
      <dgm:spPr/>
      <dgm:t>
        <a:bodyPr/>
        <a:lstStyle/>
        <a:p>
          <a:endParaRPr lang="en-US"/>
        </a:p>
      </dgm:t>
    </dgm:pt>
    <dgm:pt modelId="{3E246BB6-1F33-4068-8202-8CF4FC5E4E48}" type="sibTrans" cxnId="{E331BCBB-8A80-4549-BE49-ED23F2CBEF6C}">
      <dgm:prSet/>
      <dgm:spPr/>
      <dgm:t>
        <a:bodyPr/>
        <a:lstStyle/>
        <a:p>
          <a:endParaRPr lang="en-US"/>
        </a:p>
      </dgm:t>
    </dgm:pt>
    <dgm:pt modelId="{253B5E8A-323D-4631-9550-BF71AF8B6E28}">
      <dgm:prSet phldrT="[Text]"/>
      <dgm:spPr/>
      <dgm:t>
        <a:bodyPr/>
        <a:lstStyle/>
        <a:p>
          <a:r>
            <a:rPr lang="en-US" dirty="0"/>
            <a:t>Dignity</a:t>
          </a:r>
        </a:p>
      </dgm:t>
    </dgm:pt>
    <dgm:pt modelId="{510B85CE-B54B-46A2-98B8-975709B6F0F2}" type="parTrans" cxnId="{431115A0-6D7D-4505-8FDE-9CC4D6A5C9A0}">
      <dgm:prSet/>
      <dgm:spPr/>
      <dgm:t>
        <a:bodyPr/>
        <a:lstStyle/>
        <a:p>
          <a:endParaRPr lang="en-US"/>
        </a:p>
      </dgm:t>
    </dgm:pt>
    <dgm:pt modelId="{04639D3D-0563-41EA-A084-46827B833DE6}" type="sibTrans" cxnId="{431115A0-6D7D-4505-8FDE-9CC4D6A5C9A0}">
      <dgm:prSet/>
      <dgm:spPr/>
      <dgm:t>
        <a:bodyPr/>
        <a:lstStyle/>
        <a:p>
          <a:endParaRPr lang="en-US"/>
        </a:p>
      </dgm:t>
    </dgm:pt>
    <dgm:pt modelId="{7536B910-4589-4E85-8367-9A3506696E27}">
      <dgm:prSet phldrT="[Text]"/>
      <dgm:spPr/>
      <dgm:t>
        <a:bodyPr/>
        <a:lstStyle/>
        <a:p>
          <a:endParaRPr lang="en-US" dirty="0"/>
        </a:p>
      </dgm:t>
    </dgm:pt>
    <dgm:pt modelId="{F6B51883-5AA8-43F9-B1A2-3E49520DEE92}" type="parTrans" cxnId="{DF5F90DB-386F-4ED7-8770-DE453EB28185}">
      <dgm:prSet/>
      <dgm:spPr/>
      <dgm:t>
        <a:bodyPr/>
        <a:lstStyle/>
        <a:p>
          <a:endParaRPr lang="en-US"/>
        </a:p>
      </dgm:t>
    </dgm:pt>
    <dgm:pt modelId="{DEE84C45-E05E-4C4D-B783-E87E1D1DBE36}" type="sibTrans" cxnId="{DF5F90DB-386F-4ED7-8770-DE453EB28185}">
      <dgm:prSet/>
      <dgm:spPr/>
      <dgm:t>
        <a:bodyPr/>
        <a:lstStyle/>
        <a:p>
          <a:endParaRPr lang="en-US"/>
        </a:p>
      </dgm:t>
    </dgm:pt>
    <dgm:pt modelId="{F953B932-6106-46C2-8F8C-63AD7DE95EBD}" type="pres">
      <dgm:prSet presAssocID="{4D07567F-14DE-4CFC-A9C2-90E6BB73D439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9A11AE55-6604-488C-83B5-5D7521C263B3}" type="pres">
      <dgm:prSet presAssocID="{4D07567F-14DE-4CFC-A9C2-90E6BB73D439}" presName="dummyMaxCanvas" presStyleCnt="0"/>
      <dgm:spPr/>
    </dgm:pt>
    <dgm:pt modelId="{A0D5F7D2-B960-4EA4-A71B-460EFC3EC236}" type="pres">
      <dgm:prSet presAssocID="{4D07567F-14DE-4CFC-A9C2-90E6BB73D439}" presName="parentComposite" presStyleCnt="0"/>
      <dgm:spPr/>
    </dgm:pt>
    <dgm:pt modelId="{A8965D05-7533-468B-87E2-A0906F3D13A3}" type="pres">
      <dgm:prSet presAssocID="{4D07567F-14DE-4CFC-A9C2-90E6BB73D439}" presName="parent1" presStyleLbl="alignAccFollowNode1" presStyleIdx="0" presStyleCnt="4">
        <dgm:presLayoutVars>
          <dgm:chMax val="4"/>
        </dgm:presLayoutVars>
      </dgm:prSet>
      <dgm:spPr/>
    </dgm:pt>
    <dgm:pt modelId="{811AC37D-500B-4B54-A544-DB478AC89305}" type="pres">
      <dgm:prSet presAssocID="{4D07567F-14DE-4CFC-A9C2-90E6BB73D439}" presName="parent2" presStyleLbl="alignAccFollowNode1" presStyleIdx="1" presStyleCnt="4">
        <dgm:presLayoutVars>
          <dgm:chMax val="4"/>
        </dgm:presLayoutVars>
      </dgm:prSet>
      <dgm:spPr/>
    </dgm:pt>
    <dgm:pt modelId="{7A6402CD-D6A3-4276-BD37-417164E7AFBA}" type="pres">
      <dgm:prSet presAssocID="{4D07567F-14DE-4CFC-A9C2-90E6BB73D439}" presName="childrenComposite" presStyleCnt="0"/>
      <dgm:spPr/>
    </dgm:pt>
    <dgm:pt modelId="{46506B02-2168-4856-BFB2-20455079C13D}" type="pres">
      <dgm:prSet presAssocID="{4D07567F-14DE-4CFC-A9C2-90E6BB73D439}" presName="dummyMaxCanvas_ChildArea" presStyleCnt="0"/>
      <dgm:spPr/>
    </dgm:pt>
    <dgm:pt modelId="{31B6626E-3F5A-4AB3-9257-CA81F519E47D}" type="pres">
      <dgm:prSet presAssocID="{4D07567F-14DE-4CFC-A9C2-90E6BB73D439}" presName="fulcrum" presStyleLbl="alignAccFollowNode1" presStyleIdx="2" presStyleCnt="4"/>
      <dgm:spPr/>
    </dgm:pt>
    <dgm:pt modelId="{CF51DD51-3659-4A93-8703-6728FF82A344}" type="pres">
      <dgm:prSet presAssocID="{4D07567F-14DE-4CFC-A9C2-90E6BB73D439}" presName="balance_22" presStyleLbl="alignAccFollowNode1" presStyleIdx="3" presStyleCnt="4">
        <dgm:presLayoutVars>
          <dgm:bulletEnabled val="1"/>
        </dgm:presLayoutVars>
      </dgm:prSet>
      <dgm:spPr/>
    </dgm:pt>
    <dgm:pt modelId="{C1FBB603-A794-4265-B9F8-3091DE8E333C}" type="pres">
      <dgm:prSet presAssocID="{4D07567F-14DE-4CFC-A9C2-90E6BB73D439}" presName="right_22_1" presStyleLbl="node1" presStyleIdx="0" presStyleCnt="4">
        <dgm:presLayoutVars>
          <dgm:bulletEnabled val="1"/>
        </dgm:presLayoutVars>
      </dgm:prSet>
      <dgm:spPr/>
    </dgm:pt>
    <dgm:pt modelId="{FFCA5A3D-C41E-438F-B8C9-75330458F538}" type="pres">
      <dgm:prSet presAssocID="{4D07567F-14DE-4CFC-A9C2-90E6BB73D439}" presName="right_22_2" presStyleLbl="node1" presStyleIdx="1" presStyleCnt="4">
        <dgm:presLayoutVars>
          <dgm:bulletEnabled val="1"/>
        </dgm:presLayoutVars>
      </dgm:prSet>
      <dgm:spPr/>
    </dgm:pt>
    <dgm:pt modelId="{547FBFDE-C777-446B-BDE9-E83B844FB1D1}" type="pres">
      <dgm:prSet presAssocID="{4D07567F-14DE-4CFC-A9C2-90E6BB73D439}" presName="left_22_1" presStyleLbl="node1" presStyleIdx="2" presStyleCnt="4">
        <dgm:presLayoutVars>
          <dgm:bulletEnabled val="1"/>
        </dgm:presLayoutVars>
      </dgm:prSet>
      <dgm:spPr/>
    </dgm:pt>
    <dgm:pt modelId="{019B5DFD-AD42-41D4-B5E1-F8653B2ABE45}" type="pres">
      <dgm:prSet presAssocID="{4D07567F-14DE-4CFC-A9C2-90E6BB73D439}" presName="left_22_2" presStyleLbl="node1" presStyleIdx="3" presStyleCnt="4">
        <dgm:presLayoutVars>
          <dgm:bulletEnabled val="1"/>
        </dgm:presLayoutVars>
      </dgm:prSet>
      <dgm:spPr/>
    </dgm:pt>
  </dgm:ptLst>
  <dgm:cxnLst>
    <dgm:cxn modelId="{A0093C0F-4311-4A43-94F1-C0F88D552876}" type="presOf" srcId="{7BF557B2-F2BF-4FA8-A04E-57E59B230109}" destId="{019B5DFD-AD42-41D4-B5E1-F8653B2ABE45}" srcOrd="0" destOrd="0" presId="urn:microsoft.com/office/officeart/2005/8/layout/balance1"/>
    <dgm:cxn modelId="{C7D0A419-C991-4130-9428-560803407554}" type="presOf" srcId="{253B5E8A-323D-4631-9550-BF71AF8B6E28}" destId="{FFCA5A3D-C41E-438F-B8C9-75330458F538}" srcOrd="0" destOrd="0" presId="urn:microsoft.com/office/officeart/2005/8/layout/balance1"/>
    <dgm:cxn modelId="{2F838A2C-8F03-4CC3-89A8-1F8C37F8C07F}" srcId="{4D07567F-14DE-4CFC-A9C2-90E6BB73D439}" destId="{386B7B2E-1A3D-49B7-A84B-F9E7CD7AF0BE}" srcOrd="0" destOrd="0" parTransId="{BECE7DFA-1EE4-49F4-9475-4385D8CEBD21}" sibTransId="{8089A133-93B6-4A64-A29A-C3AEA7AF839A}"/>
    <dgm:cxn modelId="{8110F246-8F00-401D-9045-6DB602A1F741}" srcId="{4D07567F-14DE-4CFC-A9C2-90E6BB73D439}" destId="{3BFF951B-8C4F-4A6D-9EB7-A6390E2256C0}" srcOrd="1" destOrd="0" parTransId="{B05E08E7-15BA-4EDD-94B3-2A1F481E01E7}" sibTransId="{08D9BE6C-FF01-48FB-86B7-9F5AC70D4FDB}"/>
    <dgm:cxn modelId="{3DDB4355-0D29-416A-9DA2-BD0EB0E5C40B}" type="presOf" srcId="{386B7B2E-1A3D-49B7-A84B-F9E7CD7AF0BE}" destId="{A8965D05-7533-468B-87E2-A0906F3D13A3}" srcOrd="0" destOrd="0" presId="urn:microsoft.com/office/officeart/2005/8/layout/balance1"/>
    <dgm:cxn modelId="{E384567F-7447-47DB-8BA4-84C480F4BEC3}" type="presOf" srcId="{4D07567F-14DE-4CFC-A9C2-90E6BB73D439}" destId="{F953B932-6106-46C2-8F8C-63AD7DE95EBD}" srcOrd="0" destOrd="0" presId="urn:microsoft.com/office/officeart/2005/8/layout/balance1"/>
    <dgm:cxn modelId="{1461D684-08E3-42FD-94CE-227B3B52D0B4}" srcId="{386B7B2E-1A3D-49B7-A84B-F9E7CD7AF0BE}" destId="{7BF557B2-F2BF-4FA8-A04E-57E59B230109}" srcOrd="1" destOrd="0" parTransId="{1AB5A88D-E843-4BF6-A64F-1386C8E35E3C}" sibTransId="{922849D6-BF97-4511-B9A1-4BD9CBEF9AF9}"/>
    <dgm:cxn modelId="{C12C1F97-BB4B-431F-9815-F7E2005121CF}" type="presOf" srcId="{15437BD5-42A3-48C5-A691-04242A3FF53D}" destId="{547FBFDE-C777-446B-BDE9-E83B844FB1D1}" srcOrd="0" destOrd="0" presId="urn:microsoft.com/office/officeart/2005/8/layout/balance1"/>
    <dgm:cxn modelId="{431115A0-6D7D-4505-8FDE-9CC4D6A5C9A0}" srcId="{3BFF951B-8C4F-4A6D-9EB7-A6390E2256C0}" destId="{253B5E8A-323D-4631-9550-BF71AF8B6E28}" srcOrd="1" destOrd="0" parTransId="{510B85CE-B54B-46A2-98B8-975709B6F0F2}" sibTransId="{04639D3D-0563-41EA-A084-46827B833DE6}"/>
    <dgm:cxn modelId="{46BCE6A3-BAB1-4E79-AD15-EF1F6EE67A9C}" type="presOf" srcId="{3BFF951B-8C4F-4A6D-9EB7-A6390E2256C0}" destId="{811AC37D-500B-4B54-A544-DB478AC89305}" srcOrd="0" destOrd="0" presId="urn:microsoft.com/office/officeart/2005/8/layout/balance1"/>
    <dgm:cxn modelId="{EE6E73AD-BB80-44CF-BE9B-4AB49BB956F3}" type="presOf" srcId="{5D6B4F72-F7F8-442F-8E5A-058F446AE8AD}" destId="{C1FBB603-A794-4265-B9F8-3091DE8E333C}" srcOrd="0" destOrd="0" presId="urn:microsoft.com/office/officeart/2005/8/layout/balance1"/>
    <dgm:cxn modelId="{E331BCBB-8A80-4549-BE49-ED23F2CBEF6C}" srcId="{3BFF951B-8C4F-4A6D-9EB7-A6390E2256C0}" destId="{5D6B4F72-F7F8-442F-8E5A-058F446AE8AD}" srcOrd="0" destOrd="0" parTransId="{684C0ADF-37F9-4C17-87EF-866CF404535A}" sibTransId="{3E246BB6-1F33-4068-8202-8CF4FC5E4E48}"/>
    <dgm:cxn modelId="{DF5F90DB-386F-4ED7-8770-DE453EB28185}" srcId="{4D07567F-14DE-4CFC-A9C2-90E6BB73D439}" destId="{7536B910-4589-4E85-8367-9A3506696E27}" srcOrd="2" destOrd="0" parTransId="{F6B51883-5AA8-43F9-B1A2-3E49520DEE92}" sibTransId="{DEE84C45-E05E-4C4D-B783-E87E1D1DBE36}"/>
    <dgm:cxn modelId="{72F1A6E5-FE8D-4C8A-A7AD-1532538A16E7}" srcId="{386B7B2E-1A3D-49B7-A84B-F9E7CD7AF0BE}" destId="{15437BD5-42A3-48C5-A691-04242A3FF53D}" srcOrd="0" destOrd="0" parTransId="{1DD25C5B-64BE-458C-A4AF-340B39C19278}" sibTransId="{0F2840C6-C4DC-4E15-8F8A-8D16CCCC9E56}"/>
    <dgm:cxn modelId="{77BC9E4B-A0F3-4DE7-AE3F-3FAAE77C394B}" type="presParOf" srcId="{F953B932-6106-46C2-8F8C-63AD7DE95EBD}" destId="{9A11AE55-6604-488C-83B5-5D7521C263B3}" srcOrd="0" destOrd="0" presId="urn:microsoft.com/office/officeart/2005/8/layout/balance1"/>
    <dgm:cxn modelId="{69B47701-0E41-4D36-9E03-A9C74B8DF253}" type="presParOf" srcId="{F953B932-6106-46C2-8F8C-63AD7DE95EBD}" destId="{A0D5F7D2-B960-4EA4-A71B-460EFC3EC236}" srcOrd="1" destOrd="0" presId="urn:microsoft.com/office/officeart/2005/8/layout/balance1"/>
    <dgm:cxn modelId="{FC3BE1C4-73C6-46EB-80AD-62A46C613200}" type="presParOf" srcId="{A0D5F7D2-B960-4EA4-A71B-460EFC3EC236}" destId="{A8965D05-7533-468B-87E2-A0906F3D13A3}" srcOrd="0" destOrd="0" presId="urn:microsoft.com/office/officeart/2005/8/layout/balance1"/>
    <dgm:cxn modelId="{B776A2B7-9284-4C29-8822-82C29392BB26}" type="presParOf" srcId="{A0D5F7D2-B960-4EA4-A71B-460EFC3EC236}" destId="{811AC37D-500B-4B54-A544-DB478AC89305}" srcOrd="1" destOrd="0" presId="urn:microsoft.com/office/officeart/2005/8/layout/balance1"/>
    <dgm:cxn modelId="{1E95C703-D9FE-4386-90C9-B11C77999ABC}" type="presParOf" srcId="{F953B932-6106-46C2-8F8C-63AD7DE95EBD}" destId="{7A6402CD-D6A3-4276-BD37-417164E7AFBA}" srcOrd="2" destOrd="0" presId="urn:microsoft.com/office/officeart/2005/8/layout/balance1"/>
    <dgm:cxn modelId="{5C3CC3E3-3B63-4341-BEBA-2A3985A0B11F}" type="presParOf" srcId="{7A6402CD-D6A3-4276-BD37-417164E7AFBA}" destId="{46506B02-2168-4856-BFB2-20455079C13D}" srcOrd="0" destOrd="0" presId="urn:microsoft.com/office/officeart/2005/8/layout/balance1"/>
    <dgm:cxn modelId="{F181346A-1164-4BD1-9B39-56BF53D28323}" type="presParOf" srcId="{7A6402CD-D6A3-4276-BD37-417164E7AFBA}" destId="{31B6626E-3F5A-4AB3-9257-CA81F519E47D}" srcOrd="1" destOrd="0" presId="urn:microsoft.com/office/officeart/2005/8/layout/balance1"/>
    <dgm:cxn modelId="{8AC0A823-7967-4EBE-BF32-2B359B4E5838}" type="presParOf" srcId="{7A6402CD-D6A3-4276-BD37-417164E7AFBA}" destId="{CF51DD51-3659-4A93-8703-6728FF82A344}" srcOrd="2" destOrd="0" presId="urn:microsoft.com/office/officeart/2005/8/layout/balance1"/>
    <dgm:cxn modelId="{EFC02D8C-FFBC-4498-953F-B72180716894}" type="presParOf" srcId="{7A6402CD-D6A3-4276-BD37-417164E7AFBA}" destId="{C1FBB603-A794-4265-B9F8-3091DE8E333C}" srcOrd="3" destOrd="0" presId="urn:microsoft.com/office/officeart/2005/8/layout/balance1"/>
    <dgm:cxn modelId="{0A3FF3A3-AFB9-4BDF-A581-2AC72D3AA575}" type="presParOf" srcId="{7A6402CD-D6A3-4276-BD37-417164E7AFBA}" destId="{FFCA5A3D-C41E-438F-B8C9-75330458F538}" srcOrd="4" destOrd="0" presId="urn:microsoft.com/office/officeart/2005/8/layout/balance1"/>
    <dgm:cxn modelId="{4BF8856E-3FDC-4CC9-9D6C-6660DD4CDD85}" type="presParOf" srcId="{7A6402CD-D6A3-4276-BD37-417164E7AFBA}" destId="{547FBFDE-C777-446B-BDE9-E83B844FB1D1}" srcOrd="5" destOrd="0" presId="urn:microsoft.com/office/officeart/2005/8/layout/balance1"/>
    <dgm:cxn modelId="{364CB29A-629A-4469-B5B7-A921106F1558}" type="presParOf" srcId="{7A6402CD-D6A3-4276-BD37-417164E7AFBA}" destId="{019B5DFD-AD42-41D4-B5E1-F8653B2ABE45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0E5FA1-39EC-4982-8206-9E7A2FF7281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939883-5F4C-441D-977A-0A3AB0A589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Zoning and licensing barriers</a:t>
          </a:r>
        </a:p>
      </dgm:t>
    </dgm:pt>
    <dgm:pt modelId="{87A66642-99BC-403B-9CE6-777E3E05C32B}" type="parTrans" cxnId="{F2C634EC-F757-461E-A1AB-98DFFC85084C}">
      <dgm:prSet/>
      <dgm:spPr/>
      <dgm:t>
        <a:bodyPr/>
        <a:lstStyle/>
        <a:p>
          <a:endParaRPr lang="en-US"/>
        </a:p>
      </dgm:t>
    </dgm:pt>
    <dgm:pt modelId="{5D083456-B8FB-4F00-9148-B8E4F2DE41E9}" type="sibTrans" cxnId="{F2C634EC-F757-461E-A1AB-98DFFC85084C}">
      <dgm:prSet/>
      <dgm:spPr/>
      <dgm:t>
        <a:bodyPr/>
        <a:lstStyle/>
        <a:p>
          <a:endParaRPr lang="en-US"/>
        </a:p>
      </dgm:t>
    </dgm:pt>
    <dgm:pt modelId="{43036866-9FD9-4860-AEF9-A119475143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CMS and state long-term care standards</a:t>
          </a:r>
        </a:p>
      </dgm:t>
    </dgm:pt>
    <dgm:pt modelId="{42E8ED10-25D6-4954-BE0F-1835AB72B956}" type="parTrans" cxnId="{C6BD1CD7-787B-4C59-8CEA-709842D8F73A}">
      <dgm:prSet/>
      <dgm:spPr/>
      <dgm:t>
        <a:bodyPr/>
        <a:lstStyle/>
        <a:p>
          <a:endParaRPr lang="en-US"/>
        </a:p>
      </dgm:t>
    </dgm:pt>
    <dgm:pt modelId="{1B646664-FBC2-446E-910D-3B7712400547}" type="sibTrans" cxnId="{C6BD1CD7-787B-4C59-8CEA-709842D8F73A}">
      <dgm:prSet/>
      <dgm:spPr/>
      <dgm:t>
        <a:bodyPr/>
        <a:lstStyle/>
        <a:p>
          <a:endParaRPr lang="en-US"/>
        </a:p>
      </dgm:t>
    </dgm:pt>
    <dgm:pt modelId="{5F79C667-9D44-47B4-943E-7E449BAB72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HIPAA compliance in open environments</a:t>
          </a:r>
        </a:p>
      </dgm:t>
    </dgm:pt>
    <dgm:pt modelId="{8B91354D-3BC5-4CBC-B752-3552F4FA68D1}" type="parTrans" cxnId="{F231DF5E-C890-4579-AACE-4D24FE8AC6CD}">
      <dgm:prSet/>
      <dgm:spPr/>
      <dgm:t>
        <a:bodyPr/>
        <a:lstStyle/>
        <a:p>
          <a:endParaRPr lang="en-US"/>
        </a:p>
      </dgm:t>
    </dgm:pt>
    <dgm:pt modelId="{5D56B3E2-2791-46E3-8085-69214C1187F1}" type="sibTrans" cxnId="{F231DF5E-C890-4579-AACE-4D24FE8AC6CD}">
      <dgm:prSet/>
      <dgm:spPr/>
      <dgm:t>
        <a:bodyPr/>
        <a:lstStyle/>
        <a:p>
          <a:endParaRPr lang="en-US"/>
        </a:p>
      </dgm:t>
    </dgm:pt>
    <dgm:pt modelId="{13F8F7EC-DCEE-45F9-8F21-21A3242960E8}" type="pres">
      <dgm:prSet presAssocID="{300E5FA1-39EC-4982-8206-9E7A2FF72812}" presName="root" presStyleCnt="0">
        <dgm:presLayoutVars>
          <dgm:dir/>
          <dgm:resizeHandles val="exact"/>
        </dgm:presLayoutVars>
      </dgm:prSet>
      <dgm:spPr/>
    </dgm:pt>
    <dgm:pt modelId="{022F10E2-0655-4F73-A0E4-EFE30AF405C7}" type="pres">
      <dgm:prSet presAssocID="{37939883-5F4C-441D-977A-0A3AB0A58977}" presName="compNode" presStyleCnt="0"/>
      <dgm:spPr/>
    </dgm:pt>
    <dgm:pt modelId="{C624262A-914D-4D4C-9201-27F2AA9F19DF}" type="pres">
      <dgm:prSet presAssocID="{37939883-5F4C-441D-977A-0A3AB0A5897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CBAA356C-0E41-4C7F-9743-29B278BF8E4F}" type="pres">
      <dgm:prSet presAssocID="{37939883-5F4C-441D-977A-0A3AB0A58977}" presName="spaceRect" presStyleCnt="0"/>
      <dgm:spPr/>
    </dgm:pt>
    <dgm:pt modelId="{94F4BF5B-70A8-4816-B247-133F2E8E080A}" type="pres">
      <dgm:prSet presAssocID="{37939883-5F4C-441D-977A-0A3AB0A58977}" presName="textRect" presStyleLbl="revTx" presStyleIdx="0" presStyleCnt="3">
        <dgm:presLayoutVars>
          <dgm:chMax val="1"/>
          <dgm:chPref val="1"/>
        </dgm:presLayoutVars>
      </dgm:prSet>
      <dgm:spPr/>
    </dgm:pt>
    <dgm:pt modelId="{D8B67C9D-BAAF-4440-8F8E-A08E9CB9A9A2}" type="pres">
      <dgm:prSet presAssocID="{5D083456-B8FB-4F00-9148-B8E4F2DE41E9}" presName="sibTrans" presStyleCnt="0"/>
      <dgm:spPr/>
    </dgm:pt>
    <dgm:pt modelId="{72892A1F-256D-4E44-BCC8-E840BE2726DB}" type="pres">
      <dgm:prSet presAssocID="{43036866-9FD9-4860-AEF9-A119475143FE}" presName="compNode" presStyleCnt="0"/>
      <dgm:spPr/>
    </dgm:pt>
    <dgm:pt modelId="{0E0BB3C1-8688-43EE-ACF4-62591D2AEA4D}" type="pres">
      <dgm:prSet presAssocID="{43036866-9FD9-4860-AEF9-A119475143F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1180DBB5-60DD-428C-96CB-F9448ABB0EAB}" type="pres">
      <dgm:prSet presAssocID="{43036866-9FD9-4860-AEF9-A119475143FE}" presName="spaceRect" presStyleCnt="0"/>
      <dgm:spPr/>
    </dgm:pt>
    <dgm:pt modelId="{7D28AC50-0896-4819-BCAA-09426762108E}" type="pres">
      <dgm:prSet presAssocID="{43036866-9FD9-4860-AEF9-A119475143FE}" presName="textRect" presStyleLbl="revTx" presStyleIdx="1" presStyleCnt="3">
        <dgm:presLayoutVars>
          <dgm:chMax val="1"/>
          <dgm:chPref val="1"/>
        </dgm:presLayoutVars>
      </dgm:prSet>
      <dgm:spPr/>
    </dgm:pt>
    <dgm:pt modelId="{AEE18C28-29F0-4C10-8D93-B6D107962180}" type="pres">
      <dgm:prSet presAssocID="{1B646664-FBC2-446E-910D-3B7712400547}" presName="sibTrans" presStyleCnt="0"/>
      <dgm:spPr/>
    </dgm:pt>
    <dgm:pt modelId="{7B4303E5-D0A2-45B7-AECE-9848B39DB4B4}" type="pres">
      <dgm:prSet presAssocID="{5F79C667-9D44-47B4-943E-7E449BAB727F}" presName="compNode" presStyleCnt="0"/>
      <dgm:spPr/>
    </dgm:pt>
    <dgm:pt modelId="{B61DB7BF-998E-47B8-AF80-55150D89B6AC}" type="pres">
      <dgm:prSet presAssocID="{5F79C667-9D44-47B4-943E-7E449BAB727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49AA856-F623-46B8-8BD6-ECC8647B2807}" type="pres">
      <dgm:prSet presAssocID="{5F79C667-9D44-47B4-943E-7E449BAB727F}" presName="spaceRect" presStyleCnt="0"/>
      <dgm:spPr/>
    </dgm:pt>
    <dgm:pt modelId="{29FCDD51-DF92-4CC3-BA3F-14C89DA1C199}" type="pres">
      <dgm:prSet presAssocID="{5F79C667-9D44-47B4-943E-7E449BAB727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E3C4E59-0848-48C0-95E2-F8FD230DC3B8}" type="presOf" srcId="{5F79C667-9D44-47B4-943E-7E449BAB727F}" destId="{29FCDD51-DF92-4CC3-BA3F-14C89DA1C199}" srcOrd="0" destOrd="0" presId="urn:microsoft.com/office/officeart/2018/2/layout/IconLabelList"/>
    <dgm:cxn modelId="{F231DF5E-C890-4579-AACE-4D24FE8AC6CD}" srcId="{300E5FA1-39EC-4982-8206-9E7A2FF72812}" destId="{5F79C667-9D44-47B4-943E-7E449BAB727F}" srcOrd="2" destOrd="0" parTransId="{8B91354D-3BC5-4CBC-B752-3552F4FA68D1}" sibTransId="{5D56B3E2-2791-46E3-8085-69214C1187F1}"/>
    <dgm:cxn modelId="{A0476196-E6AE-4EF2-B4FF-548E1603F768}" type="presOf" srcId="{37939883-5F4C-441D-977A-0A3AB0A58977}" destId="{94F4BF5B-70A8-4816-B247-133F2E8E080A}" srcOrd="0" destOrd="0" presId="urn:microsoft.com/office/officeart/2018/2/layout/IconLabelList"/>
    <dgm:cxn modelId="{C6BD1CD7-787B-4C59-8CEA-709842D8F73A}" srcId="{300E5FA1-39EC-4982-8206-9E7A2FF72812}" destId="{43036866-9FD9-4860-AEF9-A119475143FE}" srcOrd="1" destOrd="0" parTransId="{42E8ED10-25D6-4954-BE0F-1835AB72B956}" sibTransId="{1B646664-FBC2-446E-910D-3B7712400547}"/>
    <dgm:cxn modelId="{F2C634EC-F757-461E-A1AB-98DFFC85084C}" srcId="{300E5FA1-39EC-4982-8206-9E7A2FF72812}" destId="{37939883-5F4C-441D-977A-0A3AB0A58977}" srcOrd="0" destOrd="0" parTransId="{87A66642-99BC-403B-9CE6-777E3E05C32B}" sibTransId="{5D083456-B8FB-4F00-9148-B8E4F2DE41E9}"/>
    <dgm:cxn modelId="{1FC152F7-6DCE-494E-8BD9-51C7A66730B8}" type="presOf" srcId="{43036866-9FD9-4860-AEF9-A119475143FE}" destId="{7D28AC50-0896-4819-BCAA-09426762108E}" srcOrd="0" destOrd="0" presId="urn:microsoft.com/office/officeart/2018/2/layout/IconLabelList"/>
    <dgm:cxn modelId="{9B7F50FB-A3F6-4E72-95DF-DC86372F7190}" type="presOf" srcId="{300E5FA1-39EC-4982-8206-9E7A2FF72812}" destId="{13F8F7EC-DCEE-45F9-8F21-21A3242960E8}" srcOrd="0" destOrd="0" presId="urn:microsoft.com/office/officeart/2018/2/layout/IconLabelList"/>
    <dgm:cxn modelId="{80E603BE-5C08-4F31-9F47-39DDB459E236}" type="presParOf" srcId="{13F8F7EC-DCEE-45F9-8F21-21A3242960E8}" destId="{022F10E2-0655-4F73-A0E4-EFE30AF405C7}" srcOrd="0" destOrd="0" presId="urn:microsoft.com/office/officeart/2018/2/layout/IconLabelList"/>
    <dgm:cxn modelId="{F1834AD9-DE4A-4BD1-8AE4-DC0E5B05F8B2}" type="presParOf" srcId="{022F10E2-0655-4F73-A0E4-EFE30AF405C7}" destId="{C624262A-914D-4D4C-9201-27F2AA9F19DF}" srcOrd="0" destOrd="0" presId="urn:microsoft.com/office/officeart/2018/2/layout/IconLabelList"/>
    <dgm:cxn modelId="{9A820A2D-9362-40AC-8A00-33190AE0CE77}" type="presParOf" srcId="{022F10E2-0655-4F73-A0E4-EFE30AF405C7}" destId="{CBAA356C-0E41-4C7F-9743-29B278BF8E4F}" srcOrd="1" destOrd="0" presId="urn:microsoft.com/office/officeart/2018/2/layout/IconLabelList"/>
    <dgm:cxn modelId="{0674C899-9C09-4EFE-89D9-E06F68C2A71A}" type="presParOf" srcId="{022F10E2-0655-4F73-A0E4-EFE30AF405C7}" destId="{94F4BF5B-70A8-4816-B247-133F2E8E080A}" srcOrd="2" destOrd="0" presId="urn:microsoft.com/office/officeart/2018/2/layout/IconLabelList"/>
    <dgm:cxn modelId="{BE10A194-5CF0-497F-B0C0-7B4B2B336B48}" type="presParOf" srcId="{13F8F7EC-DCEE-45F9-8F21-21A3242960E8}" destId="{D8B67C9D-BAAF-4440-8F8E-A08E9CB9A9A2}" srcOrd="1" destOrd="0" presId="urn:microsoft.com/office/officeart/2018/2/layout/IconLabelList"/>
    <dgm:cxn modelId="{F26F389A-4351-4D37-91EC-29CB2FFC9BCF}" type="presParOf" srcId="{13F8F7EC-DCEE-45F9-8F21-21A3242960E8}" destId="{72892A1F-256D-4E44-BCC8-E840BE2726DB}" srcOrd="2" destOrd="0" presId="urn:microsoft.com/office/officeart/2018/2/layout/IconLabelList"/>
    <dgm:cxn modelId="{626C17EF-010D-4A75-9965-8E79C9E27470}" type="presParOf" srcId="{72892A1F-256D-4E44-BCC8-E840BE2726DB}" destId="{0E0BB3C1-8688-43EE-ACF4-62591D2AEA4D}" srcOrd="0" destOrd="0" presId="urn:microsoft.com/office/officeart/2018/2/layout/IconLabelList"/>
    <dgm:cxn modelId="{39DACD80-4C6E-461B-8790-4696B29E1ED9}" type="presParOf" srcId="{72892A1F-256D-4E44-BCC8-E840BE2726DB}" destId="{1180DBB5-60DD-428C-96CB-F9448ABB0EAB}" srcOrd="1" destOrd="0" presId="urn:microsoft.com/office/officeart/2018/2/layout/IconLabelList"/>
    <dgm:cxn modelId="{25012FAC-1B53-4840-954F-FD6B0CC425C5}" type="presParOf" srcId="{72892A1F-256D-4E44-BCC8-E840BE2726DB}" destId="{7D28AC50-0896-4819-BCAA-09426762108E}" srcOrd="2" destOrd="0" presId="urn:microsoft.com/office/officeart/2018/2/layout/IconLabelList"/>
    <dgm:cxn modelId="{96ABF506-51F0-4705-ADEB-D44A72C4700A}" type="presParOf" srcId="{13F8F7EC-DCEE-45F9-8F21-21A3242960E8}" destId="{AEE18C28-29F0-4C10-8D93-B6D107962180}" srcOrd="3" destOrd="0" presId="urn:microsoft.com/office/officeart/2018/2/layout/IconLabelList"/>
    <dgm:cxn modelId="{0B314CAD-A22C-407E-A8C9-62FE761B4BFC}" type="presParOf" srcId="{13F8F7EC-DCEE-45F9-8F21-21A3242960E8}" destId="{7B4303E5-D0A2-45B7-AECE-9848B39DB4B4}" srcOrd="4" destOrd="0" presId="urn:microsoft.com/office/officeart/2018/2/layout/IconLabelList"/>
    <dgm:cxn modelId="{405D49E0-52DC-4A1C-813C-E70F0B0165AA}" type="presParOf" srcId="{7B4303E5-D0A2-45B7-AECE-9848B39DB4B4}" destId="{B61DB7BF-998E-47B8-AF80-55150D89B6AC}" srcOrd="0" destOrd="0" presId="urn:microsoft.com/office/officeart/2018/2/layout/IconLabelList"/>
    <dgm:cxn modelId="{F08D6AB1-FC15-4C51-B504-0998B9A7FDB5}" type="presParOf" srcId="{7B4303E5-D0A2-45B7-AECE-9848B39DB4B4}" destId="{649AA856-F623-46B8-8BD6-ECC8647B2807}" srcOrd="1" destOrd="0" presId="urn:microsoft.com/office/officeart/2018/2/layout/IconLabelList"/>
    <dgm:cxn modelId="{9A3725AC-576A-48F4-9268-E5B8FE73D854}" type="presParOf" srcId="{7B4303E5-D0A2-45B7-AECE-9848B39DB4B4}" destId="{29FCDD51-DF92-4CC3-BA3F-14C89DA1C19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5E81DD-F21A-42BF-84E0-6875BA2EA50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65F379-AC28-469E-8152-E29EC9EB3E2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Elopement and injury concerns</a:t>
          </a:r>
        </a:p>
      </dgm:t>
    </dgm:pt>
    <dgm:pt modelId="{9CE8A9D5-FE60-45DC-923B-F0D1210C02CC}" type="parTrans" cxnId="{8C24D3FF-E4B0-4158-9749-DC360563EC59}">
      <dgm:prSet/>
      <dgm:spPr/>
      <dgm:t>
        <a:bodyPr/>
        <a:lstStyle/>
        <a:p>
          <a:endParaRPr lang="en-US"/>
        </a:p>
      </dgm:t>
    </dgm:pt>
    <dgm:pt modelId="{325AD4BA-6BA2-40FC-8EC0-7DB66AECA59C}" type="sibTrans" cxnId="{8C24D3FF-E4B0-4158-9749-DC360563EC59}">
      <dgm:prSet/>
      <dgm:spPr/>
      <dgm:t>
        <a:bodyPr/>
        <a:lstStyle/>
        <a:p>
          <a:endParaRPr lang="en-US"/>
        </a:p>
      </dgm:t>
    </dgm:pt>
    <dgm:pt modelId="{1D6A6C2D-D998-49ED-8376-3C2AACA4DF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Informed consent and legal waivers</a:t>
          </a:r>
        </a:p>
      </dgm:t>
    </dgm:pt>
    <dgm:pt modelId="{7671198C-7199-4BC0-B8E9-16615C172B11}" type="parTrans" cxnId="{3EA35651-06EE-4064-BB89-24EA780BCE7F}">
      <dgm:prSet/>
      <dgm:spPr/>
      <dgm:t>
        <a:bodyPr/>
        <a:lstStyle/>
        <a:p>
          <a:endParaRPr lang="en-US"/>
        </a:p>
      </dgm:t>
    </dgm:pt>
    <dgm:pt modelId="{4B2292A8-1189-4585-BB0D-3BC429A7F095}" type="sibTrans" cxnId="{3EA35651-06EE-4064-BB89-24EA780BCE7F}">
      <dgm:prSet/>
      <dgm:spPr/>
      <dgm:t>
        <a:bodyPr/>
        <a:lstStyle/>
        <a:p>
          <a:endParaRPr lang="en-US"/>
        </a:p>
      </dgm:t>
    </dgm:pt>
    <dgm:pt modelId="{271491BB-0085-4E2A-A3E1-F42B7BEED5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Mitigating risks while preserving autonomy</a:t>
          </a:r>
        </a:p>
      </dgm:t>
    </dgm:pt>
    <dgm:pt modelId="{15C8D227-35F0-42D9-996F-0608C35D2056}" type="parTrans" cxnId="{443AC3E1-9B48-480A-97D4-C12E9A31F7C3}">
      <dgm:prSet/>
      <dgm:spPr/>
      <dgm:t>
        <a:bodyPr/>
        <a:lstStyle/>
        <a:p>
          <a:endParaRPr lang="en-US"/>
        </a:p>
      </dgm:t>
    </dgm:pt>
    <dgm:pt modelId="{37821032-E977-4917-BF51-48211C4E6207}" type="sibTrans" cxnId="{443AC3E1-9B48-480A-97D4-C12E9A31F7C3}">
      <dgm:prSet/>
      <dgm:spPr/>
      <dgm:t>
        <a:bodyPr/>
        <a:lstStyle/>
        <a:p>
          <a:endParaRPr lang="en-US"/>
        </a:p>
      </dgm:t>
    </dgm:pt>
    <dgm:pt modelId="{FB8A19A1-BF94-4694-BA64-21E0792013E8}" type="pres">
      <dgm:prSet presAssocID="{9C5E81DD-F21A-42BF-84E0-6875BA2EA506}" presName="root" presStyleCnt="0">
        <dgm:presLayoutVars>
          <dgm:dir/>
          <dgm:resizeHandles val="exact"/>
        </dgm:presLayoutVars>
      </dgm:prSet>
      <dgm:spPr/>
    </dgm:pt>
    <dgm:pt modelId="{1328CD6A-A722-435B-A569-73E10568C1CD}" type="pres">
      <dgm:prSet presAssocID="{1365F379-AC28-469E-8152-E29EC9EB3E2A}" presName="compNode" presStyleCnt="0"/>
      <dgm:spPr/>
    </dgm:pt>
    <dgm:pt modelId="{67841220-168F-4B93-90A5-8373169AFC7D}" type="pres">
      <dgm:prSet presAssocID="{1365F379-AC28-469E-8152-E29EC9EB3E2A}" presName="bgRect" presStyleLbl="bgShp" presStyleIdx="0" presStyleCnt="3"/>
      <dgm:spPr/>
    </dgm:pt>
    <dgm:pt modelId="{64ABCCEE-D63D-45FA-ACCD-9366E7D8F4F2}" type="pres">
      <dgm:prSet presAssocID="{1365F379-AC28-469E-8152-E29EC9EB3E2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7B8862A-0B0E-4ECF-89A1-3217F0972F98}" type="pres">
      <dgm:prSet presAssocID="{1365F379-AC28-469E-8152-E29EC9EB3E2A}" presName="spaceRect" presStyleCnt="0"/>
      <dgm:spPr/>
    </dgm:pt>
    <dgm:pt modelId="{FADE07AA-078C-4728-AAC2-21921E20B72A}" type="pres">
      <dgm:prSet presAssocID="{1365F379-AC28-469E-8152-E29EC9EB3E2A}" presName="parTx" presStyleLbl="revTx" presStyleIdx="0" presStyleCnt="3">
        <dgm:presLayoutVars>
          <dgm:chMax val="0"/>
          <dgm:chPref val="0"/>
        </dgm:presLayoutVars>
      </dgm:prSet>
      <dgm:spPr/>
    </dgm:pt>
    <dgm:pt modelId="{BB9E2F7A-9C40-41F4-BE9F-92671BCE3931}" type="pres">
      <dgm:prSet presAssocID="{325AD4BA-6BA2-40FC-8EC0-7DB66AECA59C}" presName="sibTrans" presStyleCnt="0"/>
      <dgm:spPr/>
    </dgm:pt>
    <dgm:pt modelId="{C2E82150-DD15-4DC4-BDA7-7B857F3395C8}" type="pres">
      <dgm:prSet presAssocID="{1D6A6C2D-D998-49ED-8376-3C2AACA4DF62}" presName="compNode" presStyleCnt="0"/>
      <dgm:spPr/>
    </dgm:pt>
    <dgm:pt modelId="{31A2417B-7437-4858-9D1B-FD05C44C58A3}" type="pres">
      <dgm:prSet presAssocID="{1D6A6C2D-D998-49ED-8376-3C2AACA4DF62}" presName="bgRect" presStyleLbl="bgShp" presStyleIdx="1" presStyleCnt="3"/>
      <dgm:spPr/>
    </dgm:pt>
    <dgm:pt modelId="{F97E0F98-6F6B-47F0-99BB-996A70A135B5}" type="pres">
      <dgm:prSet presAssocID="{1D6A6C2D-D998-49ED-8376-3C2AACA4DF6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73771ACD-4BBA-4287-B262-6A473F32146D}" type="pres">
      <dgm:prSet presAssocID="{1D6A6C2D-D998-49ED-8376-3C2AACA4DF62}" presName="spaceRect" presStyleCnt="0"/>
      <dgm:spPr/>
    </dgm:pt>
    <dgm:pt modelId="{E87A5203-BFD5-486C-A9D8-A42523C60C28}" type="pres">
      <dgm:prSet presAssocID="{1D6A6C2D-D998-49ED-8376-3C2AACA4DF62}" presName="parTx" presStyleLbl="revTx" presStyleIdx="1" presStyleCnt="3">
        <dgm:presLayoutVars>
          <dgm:chMax val="0"/>
          <dgm:chPref val="0"/>
        </dgm:presLayoutVars>
      </dgm:prSet>
      <dgm:spPr/>
    </dgm:pt>
    <dgm:pt modelId="{31E03279-F16A-42CC-B685-E22B5F617701}" type="pres">
      <dgm:prSet presAssocID="{4B2292A8-1189-4585-BB0D-3BC429A7F095}" presName="sibTrans" presStyleCnt="0"/>
      <dgm:spPr/>
    </dgm:pt>
    <dgm:pt modelId="{18C113FA-7C0A-4036-A57D-C6A877F48EC2}" type="pres">
      <dgm:prSet presAssocID="{271491BB-0085-4E2A-A3E1-F42B7BEED5F1}" presName="compNode" presStyleCnt="0"/>
      <dgm:spPr/>
    </dgm:pt>
    <dgm:pt modelId="{02841E5B-A669-4095-8CC4-838C1EE1AA25}" type="pres">
      <dgm:prSet presAssocID="{271491BB-0085-4E2A-A3E1-F42B7BEED5F1}" presName="bgRect" presStyleLbl="bgShp" presStyleIdx="2" presStyleCnt="3"/>
      <dgm:spPr/>
    </dgm:pt>
    <dgm:pt modelId="{CC8BF421-1490-4DE8-A2B5-6C66C0FD23CE}" type="pres">
      <dgm:prSet presAssocID="{271491BB-0085-4E2A-A3E1-F42B7BEED5F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598864E5-F54B-4021-A508-0C6F11612970}" type="pres">
      <dgm:prSet presAssocID="{271491BB-0085-4E2A-A3E1-F42B7BEED5F1}" presName="spaceRect" presStyleCnt="0"/>
      <dgm:spPr/>
    </dgm:pt>
    <dgm:pt modelId="{C2BA51E9-D25B-4D72-B23F-044234E8A22A}" type="pres">
      <dgm:prSet presAssocID="{271491BB-0085-4E2A-A3E1-F42B7BEED5F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C3FF12C-6377-4281-8CA1-132A5EB8F4B6}" type="presOf" srcId="{1365F379-AC28-469E-8152-E29EC9EB3E2A}" destId="{FADE07AA-078C-4728-AAC2-21921E20B72A}" srcOrd="0" destOrd="0" presId="urn:microsoft.com/office/officeart/2018/2/layout/IconVerticalSolidList"/>
    <dgm:cxn modelId="{D7196633-1C2C-4EE4-980B-61CAC6469C86}" type="presOf" srcId="{1D6A6C2D-D998-49ED-8376-3C2AACA4DF62}" destId="{E87A5203-BFD5-486C-A9D8-A42523C60C28}" srcOrd="0" destOrd="0" presId="urn:microsoft.com/office/officeart/2018/2/layout/IconVerticalSolidList"/>
    <dgm:cxn modelId="{3EA35651-06EE-4064-BB89-24EA780BCE7F}" srcId="{9C5E81DD-F21A-42BF-84E0-6875BA2EA506}" destId="{1D6A6C2D-D998-49ED-8376-3C2AACA4DF62}" srcOrd="1" destOrd="0" parTransId="{7671198C-7199-4BC0-B8E9-16615C172B11}" sibTransId="{4B2292A8-1189-4585-BB0D-3BC429A7F095}"/>
    <dgm:cxn modelId="{35481D72-FF78-4690-B77B-4CE8CFB14160}" type="presOf" srcId="{9C5E81DD-F21A-42BF-84E0-6875BA2EA506}" destId="{FB8A19A1-BF94-4694-BA64-21E0792013E8}" srcOrd="0" destOrd="0" presId="urn:microsoft.com/office/officeart/2018/2/layout/IconVerticalSolidList"/>
    <dgm:cxn modelId="{63EBB1B9-B60C-456A-90C7-2AC7E3E83FE7}" type="presOf" srcId="{271491BB-0085-4E2A-A3E1-F42B7BEED5F1}" destId="{C2BA51E9-D25B-4D72-B23F-044234E8A22A}" srcOrd="0" destOrd="0" presId="urn:microsoft.com/office/officeart/2018/2/layout/IconVerticalSolidList"/>
    <dgm:cxn modelId="{443AC3E1-9B48-480A-97D4-C12E9A31F7C3}" srcId="{9C5E81DD-F21A-42BF-84E0-6875BA2EA506}" destId="{271491BB-0085-4E2A-A3E1-F42B7BEED5F1}" srcOrd="2" destOrd="0" parTransId="{15C8D227-35F0-42D9-996F-0608C35D2056}" sibTransId="{37821032-E977-4917-BF51-48211C4E6207}"/>
    <dgm:cxn modelId="{8C24D3FF-E4B0-4158-9749-DC360563EC59}" srcId="{9C5E81DD-F21A-42BF-84E0-6875BA2EA506}" destId="{1365F379-AC28-469E-8152-E29EC9EB3E2A}" srcOrd="0" destOrd="0" parTransId="{9CE8A9D5-FE60-45DC-923B-F0D1210C02CC}" sibTransId="{325AD4BA-6BA2-40FC-8EC0-7DB66AECA59C}"/>
    <dgm:cxn modelId="{5F4C38CC-4A4D-49BD-9099-F1B3299E993C}" type="presParOf" srcId="{FB8A19A1-BF94-4694-BA64-21E0792013E8}" destId="{1328CD6A-A722-435B-A569-73E10568C1CD}" srcOrd="0" destOrd="0" presId="urn:microsoft.com/office/officeart/2018/2/layout/IconVerticalSolidList"/>
    <dgm:cxn modelId="{BF941F0E-A37F-43A1-BFED-FDACBAA92EE5}" type="presParOf" srcId="{1328CD6A-A722-435B-A569-73E10568C1CD}" destId="{67841220-168F-4B93-90A5-8373169AFC7D}" srcOrd="0" destOrd="0" presId="urn:microsoft.com/office/officeart/2018/2/layout/IconVerticalSolidList"/>
    <dgm:cxn modelId="{443AD947-FFE3-419D-A495-A3881CF0D371}" type="presParOf" srcId="{1328CD6A-A722-435B-A569-73E10568C1CD}" destId="{64ABCCEE-D63D-45FA-ACCD-9366E7D8F4F2}" srcOrd="1" destOrd="0" presId="urn:microsoft.com/office/officeart/2018/2/layout/IconVerticalSolidList"/>
    <dgm:cxn modelId="{7B3375E9-029F-4CD5-8DCD-0D356129E327}" type="presParOf" srcId="{1328CD6A-A722-435B-A569-73E10568C1CD}" destId="{97B8862A-0B0E-4ECF-89A1-3217F0972F98}" srcOrd="2" destOrd="0" presId="urn:microsoft.com/office/officeart/2018/2/layout/IconVerticalSolidList"/>
    <dgm:cxn modelId="{E6F82084-ED01-413D-88F8-E45CC14731B5}" type="presParOf" srcId="{1328CD6A-A722-435B-A569-73E10568C1CD}" destId="{FADE07AA-078C-4728-AAC2-21921E20B72A}" srcOrd="3" destOrd="0" presId="urn:microsoft.com/office/officeart/2018/2/layout/IconVerticalSolidList"/>
    <dgm:cxn modelId="{529281A2-B370-4A63-B0D4-0095D3FA10FC}" type="presParOf" srcId="{FB8A19A1-BF94-4694-BA64-21E0792013E8}" destId="{BB9E2F7A-9C40-41F4-BE9F-92671BCE3931}" srcOrd="1" destOrd="0" presId="urn:microsoft.com/office/officeart/2018/2/layout/IconVerticalSolidList"/>
    <dgm:cxn modelId="{039098DA-3748-4EC7-B816-88BCE9241D20}" type="presParOf" srcId="{FB8A19A1-BF94-4694-BA64-21E0792013E8}" destId="{C2E82150-DD15-4DC4-BDA7-7B857F3395C8}" srcOrd="2" destOrd="0" presId="urn:microsoft.com/office/officeart/2018/2/layout/IconVerticalSolidList"/>
    <dgm:cxn modelId="{CF8A9E6B-93B4-4182-8497-EAB5BC4A8092}" type="presParOf" srcId="{C2E82150-DD15-4DC4-BDA7-7B857F3395C8}" destId="{31A2417B-7437-4858-9D1B-FD05C44C58A3}" srcOrd="0" destOrd="0" presId="urn:microsoft.com/office/officeart/2018/2/layout/IconVerticalSolidList"/>
    <dgm:cxn modelId="{6E82FECF-69A1-47CB-8017-FD61E62D5E62}" type="presParOf" srcId="{C2E82150-DD15-4DC4-BDA7-7B857F3395C8}" destId="{F97E0F98-6F6B-47F0-99BB-996A70A135B5}" srcOrd="1" destOrd="0" presId="urn:microsoft.com/office/officeart/2018/2/layout/IconVerticalSolidList"/>
    <dgm:cxn modelId="{1A759A7D-FA1F-4612-A55B-C72765305923}" type="presParOf" srcId="{C2E82150-DD15-4DC4-BDA7-7B857F3395C8}" destId="{73771ACD-4BBA-4287-B262-6A473F32146D}" srcOrd="2" destOrd="0" presId="urn:microsoft.com/office/officeart/2018/2/layout/IconVerticalSolidList"/>
    <dgm:cxn modelId="{4F1C3935-88CC-4A5A-AD01-BBE1D9B51BAD}" type="presParOf" srcId="{C2E82150-DD15-4DC4-BDA7-7B857F3395C8}" destId="{E87A5203-BFD5-486C-A9D8-A42523C60C28}" srcOrd="3" destOrd="0" presId="urn:microsoft.com/office/officeart/2018/2/layout/IconVerticalSolidList"/>
    <dgm:cxn modelId="{C98EC72C-F75C-4276-8EE1-6E1205CF9528}" type="presParOf" srcId="{FB8A19A1-BF94-4694-BA64-21E0792013E8}" destId="{31E03279-F16A-42CC-B685-E22B5F617701}" srcOrd="3" destOrd="0" presId="urn:microsoft.com/office/officeart/2018/2/layout/IconVerticalSolidList"/>
    <dgm:cxn modelId="{F6DDCBEB-A38C-40B2-9AB7-76D6DEDD8BE8}" type="presParOf" srcId="{FB8A19A1-BF94-4694-BA64-21E0792013E8}" destId="{18C113FA-7C0A-4036-A57D-C6A877F48EC2}" srcOrd="4" destOrd="0" presId="urn:microsoft.com/office/officeart/2018/2/layout/IconVerticalSolidList"/>
    <dgm:cxn modelId="{F7E8DFE8-CCFB-446D-A792-845ABEAB6A09}" type="presParOf" srcId="{18C113FA-7C0A-4036-A57D-C6A877F48EC2}" destId="{02841E5B-A669-4095-8CC4-838C1EE1AA25}" srcOrd="0" destOrd="0" presId="urn:microsoft.com/office/officeart/2018/2/layout/IconVerticalSolidList"/>
    <dgm:cxn modelId="{C99EAE1F-E76F-4A63-BF55-659A4A2E40AB}" type="presParOf" srcId="{18C113FA-7C0A-4036-A57D-C6A877F48EC2}" destId="{CC8BF421-1490-4DE8-A2B5-6C66C0FD23CE}" srcOrd="1" destOrd="0" presId="urn:microsoft.com/office/officeart/2018/2/layout/IconVerticalSolidList"/>
    <dgm:cxn modelId="{9E3AF1CA-7F2E-48F6-A938-CED7A301F5CD}" type="presParOf" srcId="{18C113FA-7C0A-4036-A57D-C6A877F48EC2}" destId="{598864E5-F54B-4021-A508-0C6F11612970}" srcOrd="2" destOrd="0" presId="urn:microsoft.com/office/officeart/2018/2/layout/IconVerticalSolidList"/>
    <dgm:cxn modelId="{B5998747-73EB-4381-A9C4-BFCA67E5229E}" type="presParOf" srcId="{18C113FA-7C0A-4036-A57D-C6A877F48EC2}" destId="{C2BA51E9-D25B-4D72-B23F-044234E8A22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1F40F4-D04E-464D-BA71-DB5655DFF23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80D881CD-1FF1-4F8A-B2F3-E74DE8177D62}">
      <dgm:prSet/>
      <dgm:spPr/>
      <dgm:t>
        <a:bodyPr/>
        <a:lstStyle/>
        <a:p>
          <a:pPr>
            <a:defRPr cap="all"/>
          </a:pPr>
          <a:r>
            <a:rPr lang="en-US"/>
            <a:t>Cost comparisons with U.S. long-term care</a:t>
          </a:r>
        </a:p>
      </dgm:t>
    </dgm:pt>
    <dgm:pt modelId="{9ECB769B-CD24-417C-8445-4A15BB3B3C85}" type="parTrans" cxnId="{413F1775-065E-4539-A0A6-2358806F8909}">
      <dgm:prSet/>
      <dgm:spPr/>
      <dgm:t>
        <a:bodyPr/>
        <a:lstStyle/>
        <a:p>
          <a:endParaRPr lang="en-US"/>
        </a:p>
      </dgm:t>
    </dgm:pt>
    <dgm:pt modelId="{FA925E06-2166-4507-9FB8-8D96BE2EA87A}" type="sibTrans" cxnId="{413F1775-065E-4539-A0A6-2358806F8909}">
      <dgm:prSet/>
      <dgm:spPr/>
      <dgm:t>
        <a:bodyPr/>
        <a:lstStyle/>
        <a:p>
          <a:endParaRPr lang="en-US"/>
        </a:p>
      </dgm:t>
    </dgm:pt>
    <dgm:pt modelId="{673818A7-7ABE-4E1B-B9FF-266932077826}">
      <dgm:prSet/>
      <dgm:spPr/>
      <dgm:t>
        <a:bodyPr/>
        <a:lstStyle/>
        <a:p>
          <a:pPr>
            <a:defRPr cap="all"/>
          </a:pPr>
          <a:r>
            <a:rPr lang="en-US" dirty="0"/>
            <a:t>Medicaid and HCBS waivers</a:t>
          </a:r>
        </a:p>
      </dgm:t>
    </dgm:pt>
    <dgm:pt modelId="{F8AF7917-6A52-41EC-8ECB-B472B473435A}" type="parTrans" cxnId="{47D146D3-1DA0-47D8-9961-6CBC91DAC98B}">
      <dgm:prSet/>
      <dgm:spPr/>
      <dgm:t>
        <a:bodyPr/>
        <a:lstStyle/>
        <a:p>
          <a:endParaRPr lang="en-US"/>
        </a:p>
      </dgm:t>
    </dgm:pt>
    <dgm:pt modelId="{759C5A55-D49A-4157-8604-960B80DDE841}" type="sibTrans" cxnId="{47D146D3-1DA0-47D8-9961-6CBC91DAC98B}">
      <dgm:prSet/>
      <dgm:spPr/>
      <dgm:t>
        <a:bodyPr/>
        <a:lstStyle/>
        <a:p>
          <a:endParaRPr lang="en-US"/>
        </a:p>
      </dgm:t>
    </dgm:pt>
    <dgm:pt modelId="{74A49ADC-54B6-4315-825A-84CF548C6F8D}">
      <dgm:prSet/>
      <dgm:spPr/>
      <dgm:t>
        <a:bodyPr/>
        <a:lstStyle/>
        <a:p>
          <a:pPr>
            <a:defRPr cap="all"/>
          </a:pPr>
          <a:r>
            <a:rPr lang="en-US"/>
            <a:t>Equity: ensuring access beyond the affluent</a:t>
          </a:r>
        </a:p>
      </dgm:t>
    </dgm:pt>
    <dgm:pt modelId="{70F1F6E6-4013-4E73-B811-EB4BBB29F117}" type="parTrans" cxnId="{019D3830-3E98-47FA-9623-E763CC4A0F06}">
      <dgm:prSet/>
      <dgm:spPr/>
      <dgm:t>
        <a:bodyPr/>
        <a:lstStyle/>
        <a:p>
          <a:endParaRPr lang="en-US"/>
        </a:p>
      </dgm:t>
    </dgm:pt>
    <dgm:pt modelId="{26FC40F4-DB9D-4110-A8BD-CBE06045516F}" type="sibTrans" cxnId="{019D3830-3E98-47FA-9623-E763CC4A0F06}">
      <dgm:prSet/>
      <dgm:spPr/>
      <dgm:t>
        <a:bodyPr/>
        <a:lstStyle/>
        <a:p>
          <a:endParaRPr lang="en-US"/>
        </a:p>
      </dgm:t>
    </dgm:pt>
    <dgm:pt modelId="{92810E03-6248-47DE-8A76-6933265A164F}" type="pres">
      <dgm:prSet presAssocID="{F31F40F4-D04E-464D-BA71-DB5655DFF23B}" presName="root" presStyleCnt="0">
        <dgm:presLayoutVars>
          <dgm:dir/>
          <dgm:resizeHandles val="exact"/>
        </dgm:presLayoutVars>
      </dgm:prSet>
      <dgm:spPr/>
    </dgm:pt>
    <dgm:pt modelId="{D26096A6-EFE0-4E35-91FC-7E0CB0F8B60E}" type="pres">
      <dgm:prSet presAssocID="{80D881CD-1FF1-4F8A-B2F3-E74DE8177D62}" presName="compNode" presStyleCnt="0"/>
      <dgm:spPr/>
    </dgm:pt>
    <dgm:pt modelId="{DEB67CBD-60DD-4056-8889-6D433AE6F197}" type="pres">
      <dgm:prSet presAssocID="{80D881CD-1FF1-4F8A-B2F3-E74DE8177D62}" presName="iconBgRect" presStyleLbl="bgShp" presStyleIdx="0" presStyleCnt="3"/>
      <dgm:spPr/>
    </dgm:pt>
    <dgm:pt modelId="{8A792C40-6BF4-4111-9A20-C86EFD92FF1A}" type="pres">
      <dgm:prSet presAssocID="{80D881CD-1FF1-4F8A-B2F3-E74DE8177D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EF0042BF-8969-4F3C-BA96-5577AD37EB4E}" type="pres">
      <dgm:prSet presAssocID="{80D881CD-1FF1-4F8A-B2F3-E74DE8177D62}" presName="spaceRect" presStyleCnt="0"/>
      <dgm:spPr/>
    </dgm:pt>
    <dgm:pt modelId="{CF4E8B01-847F-447B-AAA7-A12F9D23E016}" type="pres">
      <dgm:prSet presAssocID="{80D881CD-1FF1-4F8A-B2F3-E74DE8177D62}" presName="textRect" presStyleLbl="revTx" presStyleIdx="0" presStyleCnt="3">
        <dgm:presLayoutVars>
          <dgm:chMax val="1"/>
          <dgm:chPref val="1"/>
        </dgm:presLayoutVars>
      </dgm:prSet>
      <dgm:spPr/>
    </dgm:pt>
    <dgm:pt modelId="{FAC204D5-F457-42B2-A733-7CC3B982D0EC}" type="pres">
      <dgm:prSet presAssocID="{FA925E06-2166-4507-9FB8-8D96BE2EA87A}" presName="sibTrans" presStyleCnt="0"/>
      <dgm:spPr/>
    </dgm:pt>
    <dgm:pt modelId="{25E45567-AAF4-4D02-A029-03E3B5C21344}" type="pres">
      <dgm:prSet presAssocID="{673818A7-7ABE-4E1B-B9FF-266932077826}" presName="compNode" presStyleCnt="0"/>
      <dgm:spPr/>
    </dgm:pt>
    <dgm:pt modelId="{94C9D51F-43FD-48E5-A67D-3DE3ABB555AD}" type="pres">
      <dgm:prSet presAssocID="{673818A7-7ABE-4E1B-B9FF-266932077826}" presName="iconBgRect" presStyleLbl="bgShp" presStyleIdx="1" presStyleCnt="3"/>
      <dgm:spPr/>
    </dgm:pt>
    <dgm:pt modelId="{4D99443C-5766-4A2B-A0BD-E3FD6A9515AF}" type="pres">
      <dgm:prSet presAssocID="{673818A7-7ABE-4E1B-B9FF-26693207782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C03AFB6-9CBF-4116-AB64-1AC4B0C2D9D2}" type="pres">
      <dgm:prSet presAssocID="{673818A7-7ABE-4E1B-B9FF-266932077826}" presName="spaceRect" presStyleCnt="0"/>
      <dgm:spPr/>
    </dgm:pt>
    <dgm:pt modelId="{51FEFC98-88C3-43B3-BC2C-3341A31DF291}" type="pres">
      <dgm:prSet presAssocID="{673818A7-7ABE-4E1B-B9FF-266932077826}" presName="textRect" presStyleLbl="revTx" presStyleIdx="1" presStyleCnt="3">
        <dgm:presLayoutVars>
          <dgm:chMax val="1"/>
          <dgm:chPref val="1"/>
        </dgm:presLayoutVars>
      </dgm:prSet>
      <dgm:spPr/>
    </dgm:pt>
    <dgm:pt modelId="{CEBBA723-D04E-48B9-AF83-05BD35A724F0}" type="pres">
      <dgm:prSet presAssocID="{759C5A55-D49A-4157-8604-960B80DDE841}" presName="sibTrans" presStyleCnt="0"/>
      <dgm:spPr/>
    </dgm:pt>
    <dgm:pt modelId="{7C6EAEB6-A535-4C27-B6A7-E6A2145C9BC4}" type="pres">
      <dgm:prSet presAssocID="{74A49ADC-54B6-4315-825A-84CF548C6F8D}" presName="compNode" presStyleCnt="0"/>
      <dgm:spPr/>
    </dgm:pt>
    <dgm:pt modelId="{40208FCC-2E49-4033-9FA9-85BAD3A8387C}" type="pres">
      <dgm:prSet presAssocID="{74A49ADC-54B6-4315-825A-84CF548C6F8D}" presName="iconBgRect" presStyleLbl="bgShp" presStyleIdx="2" presStyleCnt="3"/>
      <dgm:spPr/>
    </dgm:pt>
    <dgm:pt modelId="{5094E1E1-1425-4A20-A044-02126FC8FED0}" type="pres">
      <dgm:prSet presAssocID="{74A49ADC-54B6-4315-825A-84CF548C6F8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EE8D4DA2-34BB-4E77-A2AA-69C6B45C1300}" type="pres">
      <dgm:prSet presAssocID="{74A49ADC-54B6-4315-825A-84CF548C6F8D}" presName="spaceRect" presStyleCnt="0"/>
      <dgm:spPr/>
    </dgm:pt>
    <dgm:pt modelId="{CC8C77E0-C76B-4B3E-B1D5-000CCBC2576F}" type="pres">
      <dgm:prSet presAssocID="{74A49ADC-54B6-4315-825A-84CF548C6F8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19D3830-3E98-47FA-9623-E763CC4A0F06}" srcId="{F31F40F4-D04E-464D-BA71-DB5655DFF23B}" destId="{74A49ADC-54B6-4315-825A-84CF548C6F8D}" srcOrd="2" destOrd="0" parTransId="{70F1F6E6-4013-4E73-B811-EB4BBB29F117}" sibTransId="{26FC40F4-DB9D-4110-A8BD-CBE06045516F}"/>
    <dgm:cxn modelId="{06C68858-0312-476B-870B-0A556C05E10B}" type="presOf" srcId="{F31F40F4-D04E-464D-BA71-DB5655DFF23B}" destId="{92810E03-6248-47DE-8A76-6933265A164F}" srcOrd="0" destOrd="0" presId="urn:microsoft.com/office/officeart/2018/5/layout/IconCircleLabelList"/>
    <dgm:cxn modelId="{413F1775-065E-4539-A0A6-2358806F8909}" srcId="{F31F40F4-D04E-464D-BA71-DB5655DFF23B}" destId="{80D881CD-1FF1-4F8A-B2F3-E74DE8177D62}" srcOrd="0" destOrd="0" parTransId="{9ECB769B-CD24-417C-8445-4A15BB3B3C85}" sibTransId="{FA925E06-2166-4507-9FB8-8D96BE2EA87A}"/>
    <dgm:cxn modelId="{B53DB39A-CBC4-4CAB-B4B9-9C80F12A4EB9}" type="presOf" srcId="{74A49ADC-54B6-4315-825A-84CF548C6F8D}" destId="{CC8C77E0-C76B-4B3E-B1D5-000CCBC2576F}" srcOrd="0" destOrd="0" presId="urn:microsoft.com/office/officeart/2018/5/layout/IconCircleLabelList"/>
    <dgm:cxn modelId="{B17671BA-6EF7-401A-8B85-DB64B175D7ED}" type="presOf" srcId="{80D881CD-1FF1-4F8A-B2F3-E74DE8177D62}" destId="{CF4E8B01-847F-447B-AAA7-A12F9D23E016}" srcOrd="0" destOrd="0" presId="urn:microsoft.com/office/officeart/2018/5/layout/IconCircleLabelList"/>
    <dgm:cxn modelId="{8F0344C2-0097-4086-AAED-872973E3EF53}" type="presOf" srcId="{673818A7-7ABE-4E1B-B9FF-266932077826}" destId="{51FEFC98-88C3-43B3-BC2C-3341A31DF291}" srcOrd="0" destOrd="0" presId="urn:microsoft.com/office/officeart/2018/5/layout/IconCircleLabelList"/>
    <dgm:cxn modelId="{47D146D3-1DA0-47D8-9961-6CBC91DAC98B}" srcId="{F31F40F4-D04E-464D-BA71-DB5655DFF23B}" destId="{673818A7-7ABE-4E1B-B9FF-266932077826}" srcOrd="1" destOrd="0" parTransId="{F8AF7917-6A52-41EC-8ECB-B472B473435A}" sibTransId="{759C5A55-D49A-4157-8604-960B80DDE841}"/>
    <dgm:cxn modelId="{BDF9CB86-A557-4E3A-893C-C45C2AEEE57D}" type="presParOf" srcId="{92810E03-6248-47DE-8A76-6933265A164F}" destId="{D26096A6-EFE0-4E35-91FC-7E0CB0F8B60E}" srcOrd="0" destOrd="0" presId="urn:microsoft.com/office/officeart/2018/5/layout/IconCircleLabelList"/>
    <dgm:cxn modelId="{7560D842-4B00-4BA5-8379-F7760F51000C}" type="presParOf" srcId="{D26096A6-EFE0-4E35-91FC-7E0CB0F8B60E}" destId="{DEB67CBD-60DD-4056-8889-6D433AE6F197}" srcOrd="0" destOrd="0" presId="urn:microsoft.com/office/officeart/2018/5/layout/IconCircleLabelList"/>
    <dgm:cxn modelId="{62A819EA-F91A-410C-A8ED-0DFCFAB6AA27}" type="presParOf" srcId="{D26096A6-EFE0-4E35-91FC-7E0CB0F8B60E}" destId="{8A792C40-6BF4-4111-9A20-C86EFD92FF1A}" srcOrd="1" destOrd="0" presId="urn:microsoft.com/office/officeart/2018/5/layout/IconCircleLabelList"/>
    <dgm:cxn modelId="{6D26737E-2622-4965-A9EB-1275050192D2}" type="presParOf" srcId="{D26096A6-EFE0-4E35-91FC-7E0CB0F8B60E}" destId="{EF0042BF-8969-4F3C-BA96-5577AD37EB4E}" srcOrd="2" destOrd="0" presId="urn:microsoft.com/office/officeart/2018/5/layout/IconCircleLabelList"/>
    <dgm:cxn modelId="{5540F6D8-704A-4E74-A904-D0719BB72DEB}" type="presParOf" srcId="{D26096A6-EFE0-4E35-91FC-7E0CB0F8B60E}" destId="{CF4E8B01-847F-447B-AAA7-A12F9D23E016}" srcOrd="3" destOrd="0" presId="urn:microsoft.com/office/officeart/2018/5/layout/IconCircleLabelList"/>
    <dgm:cxn modelId="{EB4B966F-6A94-4781-9805-136DCA7B7988}" type="presParOf" srcId="{92810E03-6248-47DE-8A76-6933265A164F}" destId="{FAC204D5-F457-42B2-A733-7CC3B982D0EC}" srcOrd="1" destOrd="0" presId="urn:microsoft.com/office/officeart/2018/5/layout/IconCircleLabelList"/>
    <dgm:cxn modelId="{C00BAC2C-48ED-430C-8B10-AAF2DDFFE642}" type="presParOf" srcId="{92810E03-6248-47DE-8A76-6933265A164F}" destId="{25E45567-AAF4-4D02-A029-03E3B5C21344}" srcOrd="2" destOrd="0" presId="urn:microsoft.com/office/officeart/2018/5/layout/IconCircleLabelList"/>
    <dgm:cxn modelId="{AA126B9A-08CC-4F3A-AA0B-AA2DA9D329FF}" type="presParOf" srcId="{25E45567-AAF4-4D02-A029-03E3B5C21344}" destId="{94C9D51F-43FD-48E5-A67D-3DE3ABB555AD}" srcOrd="0" destOrd="0" presId="urn:microsoft.com/office/officeart/2018/5/layout/IconCircleLabelList"/>
    <dgm:cxn modelId="{81B3F528-9224-4ED7-B5B1-B6D22DDA55EE}" type="presParOf" srcId="{25E45567-AAF4-4D02-A029-03E3B5C21344}" destId="{4D99443C-5766-4A2B-A0BD-E3FD6A9515AF}" srcOrd="1" destOrd="0" presId="urn:microsoft.com/office/officeart/2018/5/layout/IconCircleLabelList"/>
    <dgm:cxn modelId="{4BE88D4B-7756-40D0-B7CF-20063418B297}" type="presParOf" srcId="{25E45567-AAF4-4D02-A029-03E3B5C21344}" destId="{0C03AFB6-9CBF-4116-AB64-1AC4B0C2D9D2}" srcOrd="2" destOrd="0" presId="urn:microsoft.com/office/officeart/2018/5/layout/IconCircleLabelList"/>
    <dgm:cxn modelId="{BC5D59CA-4A48-46B5-92C6-80F0EBC9822D}" type="presParOf" srcId="{25E45567-AAF4-4D02-A029-03E3B5C21344}" destId="{51FEFC98-88C3-43B3-BC2C-3341A31DF291}" srcOrd="3" destOrd="0" presId="urn:microsoft.com/office/officeart/2018/5/layout/IconCircleLabelList"/>
    <dgm:cxn modelId="{C4F51766-0D39-4E76-89CB-A195C6A924AF}" type="presParOf" srcId="{92810E03-6248-47DE-8A76-6933265A164F}" destId="{CEBBA723-D04E-48B9-AF83-05BD35A724F0}" srcOrd="3" destOrd="0" presId="urn:microsoft.com/office/officeart/2018/5/layout/IconCircleLabelList"/>
    <dgm:cxn modelId="{4943E395-D491-4624-8D31-22943ACC097A}" type="presParOf" srcId="{92810E03-6248-47DE-8A76-6933265A164F}" destId="{7C6EAEB6-A535-4C27-B6A7-E6A2145C9BC4}" srcOrd="4" destOrd="0" presId="urn:microsoft.com/office/officeart/2018/5/layout/IconCircleLabelList"/>
    <dgm:cxn modelId="{4F329C57-5A63-4BDC-98F8-580910512812}" type="presParOf" srcId="{7C6EAEB6-A535-4C27-B6A7-E6A2145C9BC4}" destId="{40208FCC-2E49-4033-9FA9-85BAD3A8387C}" srcOrd="0" destOrd="0" presId="urn:microsoft.com/office/officeart/2018/5/layout/IconCircleLabelList"/>
    <dgm:cxn modelId="{6D2AFA6A-2AFE-4CDE-8B2A-38E953A2D1A3}" type="presParOf" srcId="{7C6EAEB6-A535-4C27-B6A7-E6A2145C9BC4}" destId="{5094E1E1-1425-4A20-A044-02126FC8FED0}" srcOrd="1" destOrd="0" presId="urn:microsoft.com/office/officeart/2018/5/layout/IconCircleLabelList"/>
    <dgm:cxn modelId="{D68646C1-837F-4E6F-B140-C6C79C86633E}" type="presParOf" srcId="{7C6EAEB6-A535-4C27-B6A7-E6A2145C9BC4}" destId="{EE8D4DA2-34BB-4E77-A2AA-69C6B45C1300}" srcOrd="2" destOrd="0" presId="urn:microsoft.com/office/officeart/2018/5/layout/IconCircleLabelList"/>
    <dgm:cxn modelId="{73A9EA92-7EF7-4FFF-8602-66C1FDCAE6E3}" type="presParOf" srcId="{7C6EAEB6-A535-4C27-B6A7-E6A2145C9BC4}" destId="{CC8C77E0-C76B-4B3E-B1D5-000CCBC2576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B2F088-006C-4174-BD7B-74BEA8065934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D8BC4E4-2E5E-4919-B64F-CC2ACD1FB8E1}">
      <dgm:prSet/>
      <dgm:spPr/>
      <dgm:t>
        <a:bodyPr/>
        <a:lstStyle/>
        <a:p>
          <a:r>
            <a:rPr lang="en-US"/>
            <a:t>What legal changes would be needed to implement a Hogeweyk-style model here?</a:t>
          </a:r>
        </a:p>
      </dgm:t>
    </dgm:pt>
    <dgm:pt modelId="{B27EACC3-A103-416E-8D8A-B9D3603594CC}" type="parTrans" cxnId="{B2EEA285-AA49-42D9-94B4-38F226AF952E}">
      <dgm:prSet/>
      <dgm:spPr/>
      <dgm:t>
        <a:bodyPr/>
        <a:lstStyle/>
        <a:p>
          <a:endParaRPr lang="en-US"/>
        </a:p>
      </dgm:t>
    </dgm:pt>
    <dgm:pt modelId="{0665528E-62D4-4FCD-B1FB-AE80ADA4BBEF}" type="sibTrans" cxnId="{B2EEA285-AA49-42D9-94B4-38F226AF952E}">
      <dgm:prSet/>
      <dgm:spPr/>
      <dgm:t>
        <a:bodyPr/>
        <a:lstStyle/>
        <a:p>
          <a:endParaRPr lang="en-US"/>
        </a:p>
      </dgm:t>
    </dgm:pt>
    <dgm:pt modelId="{AB1F9CA4-4F9D-4B4F-B068-3A3909AFB844}">
      <dgm:prSet/>
      <dgm:spPr/>
      <dgm:t>
        <a:bodyPr/>
        <a:lstStyle/>
        <a:p>
          <a:r>
            <a:rPr lang="en-US"/>
            <a:t>What operational and cultural shifts are needed to implement a Hogeweyk-style model here?</a:t>
          </a:r>
        </a:p>
      </dgm:t>
    </dgm:pt>
    <dgm:pt modelId="{3E711DCE-1A12-4380-9CB5-212201310C90}" type="parTrans" cxnId="{BC8A8C4A-96BB-49D9-B878-462DB63CADB9}">
      <dgm:prSet/>
      <dgm:spPr/>
      <dgm:t>
        <a:bodyPr/>
        <a:lstStyle/>
        <a:p>
          <a:endParaRPr lang="en-US"/>
        </a:p>
      </dgm:t>
    </dgm:pt>
    <dgm:pt modelId="{743630B8-EF82-4747-BF11-6AC51BCEF555}" type="sibTrans" cxnId="{BC8A8C4A-96BB-49D9-B878-462DB63CADB9}">
      <dgm:prSet/>
      <dgm:spPr/>
      <dgm:t>
        <a:bodyPr/>
        <a:lstStyle/>
        <a:p>
          <a:endParaRPr lang="en-US"/>
        </a:p>
      </dgm:t>
    </dgm:pt>
    <dgm:pt modelId="{1ABF66BF-0914-4170-A174-0B548393EA40}">
      <dgm:prSet/>
      <dgm:spPr/>
      <dgm:t>
        <a:bodyPr/>
        <a:lstStyle/>
        <a:p>
          <a:r>
            <a:rPr lang="en-US"/>
            <a:t>How can we support more dignity-centered care?</a:t>
          </a:r>
        </a:p>
      </dgm:t>
    </dgm:pt>
    <dgm:pt modelId="{0F73A269-3BDF-45A0-9682-94DA0DD76E91}" type="parTrans" cxnId="{D559749F-2310-4A8A-8102-C4670BEA6362}">
      <dgm:prSet/>
      <dgm:spPr/>
      <dgm:t>
        <a:bodyPr/>
        <a:lstStyle/>
        <a:p>
          <a:endParaRPr lang="en-US"/>
        </a:p>
      </dgm:t>
    </dgm:pt>
    <dgm:pt modelId="{35D4D119-BC3A-47FB-82BC-02E7DA1DB1C7}" type="sibTrans" cxnId="{D559749F-2310-4A8A-8102-C4670BEA6362}">
      <dgm:prSet/>
      <dgm:spPr/>
      <dgm:t>
        <a:bodyPr/>
        <a:lstStyle/>
        <a:p>
          <a:endParaRPr lang="en-US"/>
        </a:p>
      </dgm:t>
    </dgm:pt>
    <dgm:pt modelId="{88EF9A35-C0A1-4A6A-9A68-A47E28D2167E}" type="pres">
      <dgm:prSet presAssocID="{2BB2F088-006C-4174-BD7B-74BEA8065934}" presName="vert0" presStyleCnt="0">
        <dgm:presLayoutVars>
          <dgm:dir/>
          <dgm:animOne val="branch"/>
          <dgm:animLvl val="lvl"/>
        </dgm:presLayoutVars>
      </dgm:prSet>
      <dgm:spPr/>
    </dgm:pt>
    <dgm:pt modelId="{576DFAC9-6FFB-4AC5-83F8-229C88C26BF9}" type="pres">
      <dgm:prSet presAssocID="{9D8BC4E4-2E5E-4919-B64F-CC2ACD1FB8E1}" presName="thickLine" presStyleLbl="alignNode1" presStyleIdx="0" presStyleCnt="3"/>
      <dgm:spPr/>
    </dgm:pt>
    <dgm:pt modelId="{38CFA398-4CF8-4212-8E2E-A826BE81D6D9}" type="pres">
      <dgm:prSet presAssocID="{9D8BC4E4-2E5E-4919-B64F-CC2ACD1FB8E1}" presName="horz1" presStyleCnt="0"/>
      <dgm:spPr/>
    </dgm:pt>
    <dgm:pt modelId="{F4CEC56C-CC35-4B6F-8CDC-E4A65464126A}" type="pres">
      <dgm:prSet presAssocID="{9D8BC4E4-2E5E-4919-B64F-CC2ACD1FB8E1}" presName="tx1" presStyleLbl="revTx" presStyleIdx="0" presStyleCnt="3"/>
      <dgm:spPr/>
    </dgm:pt>
    <dgm:pt modelId="{9610B802-0A23-430C-BF53-81127D2CA733}" type="pres">
      <dgm:prSet presAssocID="{9D8BC4E4-2E5E-4919-B64F-CC2ACD1FB8E1}" presName="vert1" presStyleCnt="0"/>
      <dgm:spPr/>
    </dgm:pt>
    <dgm:pt modelId="{CD81143F-85A5-49F2-87F3-1AF2455FF46B}" type="pres">
      <dgm:prSet presAssocID="{AB1F9CA4-4F9D-4B4F-B068-3A3909AFB844}" presName="thickLine" presStyleLbl="alignNode1" presStyleIdx="1" presStyleCnt="3"/>
      <dgm:spPr/>
    </dgm:pt>
    <dgm:pt modelId="{5842E8D5-CDA8-4E86-8CC5-8427AE630D0F}" type="pres">
      <dgm:prSet presAssocID="{AB1F9CA4-4F9D-4B4F-B068-3A3909AFB844}" presName="horz1" presStyleCnt="0"/>
      <dgm:spPr/>
    </dgm:pt>
    <dgm:pt modelId="{49CF56C3-F915-4A3C-BE03-5B01C9CFD5A8}" type="pres">
      <dgm:prSet presAssocID="{AB1F9CA4-4F9D-4B4F-B068-3A3909AFB844}" presName="tx1" presStyleLbl="revTx" presStyleIdx="1" presStyleCnt="3"/>
      <dgm:spPr/>
    </dgm:pt>
    <dgm:pt modelId="{1AF84A32-1D4A-4941-ACDC-5D3B35646614}" type="pres">
      <dgm:prSet presAssocID="{AB1F9CA4-4F9D-4B4F-B068-3A3909AFB844}" presName="vert1" presStyleCnt="0"/>
      <dgm:spPr/>
    </dgm:pt>
    <dgm:pt modelId="{F709385E-54BB-4BA8-B2AC-B590C76CA38F}" type="pres">
      <dgm:prSet presAssocID="{1ABF66BF-0914-4170-A174-0B548393EA40}" presName="thickLine" presStyleLbl="alignNode1" presStyleIdx="2" presStyleCnt="3"/>
      <dgm:spPr/>
    </dgm:pt>
    <dgm:pt modelId="{D016EBF7-E4DF-43DB-AB63-EF7278F1A770}" type="pres">
      <dgm:prSet presAssocID="{1ABF66BF-0914-4170-A174-0B548393EA40}" presName="horz1" presStyleCnt="0"/>
      <dgm:spPr/>
    </dgm:pt>
    <dgm:pt modelId="{B7264CDA-899A-4B3D-94D3-C4F5FECFC23D}" type="pres">
      <dgm:prSet presAssocID="{1ABF66BF-0914-4170-A174-0B548393EA40}" presName="tx1" presStyleLbl="revTx" presStyleIdx="2" presStyleCnt="3"/>
      <dgm:spPr/>
    </dgm:pt>
    <dgm:pt modelId="{E35BB352-41B3-4F41-9F50-C591677DE17C}" type="pres">
      <dgm:prSet presAssocID="{1ABF66BF-0914-4170-A174-0B548393EA40}" presName="vert1" presStyleCnt="0"/>
      <dgm:spPr/>
    </dgm:pt>
  </dgm:ptLst>
  <dgm:cxnLst>
    <dgm:cxn modelId="{CA97D92E-A400-4535-9F98-0C8477444D26}" type="presOf" srcId="{2BB2F088-006C-4174-BD7B-74BEA8065934}" destId="{88EF9A35-C0A1-4A6A-9A68-A47E28D2167E}" srcOrd="0" destOrd="0" presId="urn:microsoft.com/office/officeart/2008/layout/LinedList"/>
    <dgm:cxn modelId="{BC8A8C4A-96BB-49D9-B878-462DB63CADB9}" srcId="{2BB2F088-006C-4174-BD7B-74BEA8065934}" destId="{AB1F9CA4-4F9D-4B4F-B068-3A3909AFB844}" srcOrd="1" destOrd="0" parTransId="{3E711DCE-1A12-4380-9CB5-212201310C90}" sibTransId="{743630B8-EF82-4747-BF11-6AC51BCEF555}"/>
    <dgm:cxn modelId="{9AB1DE51-DCFF-42A2-9DD0-BAEDE63F6A57}" type="presOf" srcId="{AB1F9CA4-4F9D-4B4F-B068-3A3909AFB844}" destId="{49CF56C3-F915-4A3C-BE03-5B01C9CFD5A8}" srcOrd="0" destOrd="0" presId="urn:microsoft.com/office/officeart/2008/layout/LinedList"/>
    <dgm:cxn modelId="{B2EEA285-AA49-42D9-94B4-38F226AF952E}" srcId="{2BB2F088-006C-4174-BD7B-74BEA8065934}" destId="{9D8BC4E4-2E5E-4919-B64F-CC2ACD1FB8E1}" srcOrd="0" destOrd="0" parTransId="{B27EACC3-A103-416E-8D8A-B9D3603594CC}" sibTransId="{0665528E-62D4-4FCD-B1FB-AE80ADA4BBEF}"/>
    <dgm:cxn modelId="{73C5A19C-FB5F-482A-AB02-AD1458779178}" type="presOf" srcId="{1ABF66BF-0914-4170-A174-0B548393EA40}" destId="{B7264CDA-899A-4B3D-94D3-C4F5FECFC23D}" srcOrd="0" destOrd="0" presId="urn:microsoft.com/office/officeart/2008/layout/LinedList"/>
    <dgm:cxn modelId="{D559749F-2310-4A8A-8102-C4670BEA6362}" srcId="{2BB2F088-006C-4174-BD7B-74BEA8065934}" destId="{1ABF66BF-0914-4170-A174-0B548393EA40}" srcOrd="2" destOrd="0" parTransId="{0F73A269-3BDF-45A0-9682-94DA0DD76E91}" sibTransId="{35D4D119-BC3A-47FB-82BC-02E7DA1DB1C7}"/>
    <dgm:cxn modelId="{4C4E74EC-5B34-4147-918D-FCED484E5CA6}" type="presOf" srcId="{9D8BC4E4-2E5E-4919-B64F-CC2ACD1FB8E1}" destId="{F4CEC56C-CC35-4B6F-8CDC-E4A65464126A}" srcOrd="0" destOrd="0" presId="urn:microsoft.com/office/officeart/2008/layout/LinedList"/>
    <dgm:cxn modelId="{5BD0CA34-CB8E-4959-A5B4-03EEB280F697}" type="presParOf" srcId="{88EF9A35-C0A1-4A6A-9A68-A47E28D2167E}" destId="{576DFAC9-6FFB-4AC5-83F8-229C88C26BF9}" srcOrd="0" destOrd="0" presId="urn:microsoft.com/office/officeart/2008/layout/LinedList"/>
    <dgm:cxn modelId="{6367340A-99CF-420E-8AF7-2D1F33CA3A01}" type="presParOf" srcId="{88EF9A35-C0A1-4A6A-9A68-A47E28D2167E}" destId="{38CFA398-4CF8-4212-8E2E-A826BE81D6D9}" srcOrd="1" destOrd="0" presId="urn:microsoft.com/office/officeart/2008/layout/LinedList"/>
    <dgm:cxn modelId="{A52FCF31-DEF5-4EAE-A3E0-CC2AE700F4D7}" type="presParOf" srcId="{38CFA398-4CF8-4212-8E2E-A826BE81D6D9}" destId="{F4CEC56C-CC35-4B6F-8CDC-E4A65464126A}" srcOrd="0" destOrd="0" presId="urn:microsoft.com/office/officeart/2008/layout/LinedList"/>
    <dgm:cxn modelId="{7D14C871-218A-4BF6-80F7-B2A05400233C}" type="presParOf" srcId="{38CFA398-4CF8-4212-8E2E-A826BE81D6D9}" destId="{9610B802-0A23-430C-BF53-81127D2CA733}" srcOrd="1" destOrd="0" presId="urn:microsoft.com/office/officeart/2008/layout/LinedList"/>
    <dgm:cxn modelId="{3F9BC57A-861F-47AC-969A-C6F690B011DC}" type="presParOf" srcId="{88EF9A35-C0A1-4A6A-9A68-A47E28D2167E}" destId="{CD81143F-85A5-49F2-87F3-1AF2455FF46B}" srcOrd="2" destOrd="0" presId="urn:microsoft.com/office/officeart/2008/layout/LinedList"/>
    <dgm:cxn modelId="{1CD4465B-1046-40D4-8136-5C983A890EF4}" type="presParOf" srcId="{88EF9A35-C0A1-4A6A-9A68-A47E28D2167E}" destId="{5842E8D5-CDA8-4E86-8CC5-8427AE630D0F}" srcOrd="3" destOrd="0" presId="urn:microsoft.com/office/officeart/2008/layout/LinedList"/>
    <dgm:cxn modelId="{63026317-C78C-4529-AD01-3238573C3039}" type="presParOf" srcId="{5842E8D5-CDA8-4E86-8CC5-8427AE630D0F}" destId="{49CF56C3-F915-4A3C-BE03-5B01C9CFD5A8}" srcOrd="0" destOrd="0" presId="urn:microsoft.com/office/officeart/2008/layout/LinedList"/>
    <dgm:cxn modelId="{FA086431-EBE9-4487-989E-009AFAEF2453}" type="presParOf" srcId="{5842E8D5-CDA8-4E86-8CC5-8427AE630D0F}" destId="{1AF84A32-1D4A-4941-ACDC-5D3B35646614}" srcOrd="1" destOrd="0" presId="urn:microsoft.com/office/officeart/2008/layout/LinedList"/>
    <dgm:cxn modelId="{D1B90F86-C263-4341-9D39-A52BF29BBA26}" type="presParOf" srcId="{88EF9A35-C0A1-4A6A-9A68-A47E28D2167E}" destId="{F709385E-54BB-4BA8-B2AC-B590C76CA38F}" srcOrd="4" destOrd="0" presId="urn:microsoft.com/office/officeart/2008/layout/LinedList"/>
    <dgm:cxn modelId="{96EDB5AA-10E0-497A-80E5-22D4943F9E27}" type="presParOf" srcId="{88EF9A35-C0A1-4A6A-9A68-A47E28D2167E}" destId="{D016EBF7-E4DF-43DB-AB63-EF7278F1A770}" srcOrd="5" destOrd="0" presId="urn:microsoft.com/office/officeart/2008/layout/LinedList"/>
    <dgm:cxn modelId="{0EFDA573-D2B2-41F4-93CC-04FA8FF57700}" type="presParOf" srcId="{D016EBF7-E4DF-43DB-AB63-EF7278F1A770}" destId="{B7264CDA-899A-4B3D-94D3-C4F5FECFC23D}" srcOrd="0" destOrd="0" presId="urn:microsoft.com/office/officeart/2008/layout/LinedList"/>
    <dgm:cxn modelId="{A72FA12D-2477-4AB4-80E0-8111286AEF0A}" type="presParOf" srcId="{D016EBF7-E4DF-43DB-AB63-EF7278F1A770}" destId="{E35BB352-41B3-4F41-9F50-C591677DE1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49B98-E83B-4C99-AAB4-5E8DF73E8231}">
      <dsp:nvSpPr>
        <dsp:cNvPr id="0" name=""/>
        <dsp:cNvSpPr/>
      </dsp:nvSpPr>
      <dsp:spPr>
        <a:xfrm>
          <a:off x="4634" y="0"/>
          <a:ext cx="1553765" cy="45238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Favorable Surrounding</a:t>
          </a:r>
        </a:p>
      </dsp:txBody>
      <dsp:txXfrm>
        <a:off x="4634" y="1809549"/>
        <a:ext cx="1553765" cy="1809549"/>
      </dsp:txXfrm>
    </dsp:sp>
    <dsp:sp modelId="{E12A4CDB-89B6-4464-A7C9-194AF0523DE0}">
      <dsp:nvSpPr>
        <dsp:cNvPr id="0" name=""/>
        <dsp:cNvSpPr/>
      </dsp:nvSpPr>
      <dsp:spPr>
        <a:xfrm>
          <a:off x="51247" y="271432"/>
          <a:ext cx="1460539" cy="1506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79498-1968-46F5-A203-7AE4163ECE8A}">
      <dsp:nvSpPr>
        <dsp:cNvPr id="0" name=""/>
        <dsp:cNvSpPr/>
      </dsp:nvSpPr>
      <dsp:spPr>
        <a:xfrm>
          <a:off x="1605012" y="0"/>
          <a:ext cx="1553765" cy="45238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Lifestyle</a:t>
          </a:r>
        </a:p>
      </dsp:txBody>
      <dsp:txXfrm>
        <a:off x="1605012" y="1809549"/>
        <a:ext cx="1553765" cy="1809549"/>
      </dsp:txXfrm>
    </dsp:sp>
    <dsp:sp modelId="{A1E3A085-26F2-4CB4-B8DC-8A26E256C264}">
      <dsp:nvSpPr>
        <dsp:cNvPr id="0" name=""/>
        <dsp:cNvSpPr/>
      </dsp:nvSpPr>
      <dsp:spPr>
        <a:xfrm>
          <a:off x="1651625" y="271432"/>
          <a:ext cx="1460539" cy="1506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AEBC9-2B62-47B6-A821-5C463A76EE41}">
      <dsp:nvSpPr>
        <dsp:cNvPr id="0" name=""/>
        <dsp:cNvSpPr/>
      </dsp:nvSpPr>
      <dsp:spPr>
        <a:xfrm>
          <a:off x="3205390" y="0"/>
          <a:ext cx="1553765" cy="45238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Health</a:t>
          </a:r>
        </a:p>
      </dsp:txBody>
      <dsp:txXfrm>
        <a:off x="3205390" y="1809549"/>
        <a:ext cx="1553765" cy="1809549"/>
      </dsp:txXfrm>
    </dsp:sp>
    <dsp:sp modelId="{6A17E3BB-5A87-4EE0-B452-A753640FC0C2}">
      <dsp:nvSpPr>
        <dsp:cNvPr id="0" name=""/>
        <dsp:cNvSpPr/>
      </dsp:nvSpPr>
      <dsp:spPr>
        <a:xfrm>
          <a:off x="3252003" y="271432"/>
          <a:ext cx="1460539" cy="1506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BD90F-091E-4D25-98D0-8616FC5B4EBC}">
      <dsp:nvSpPr>
        <dsp:cNvPr id="0" name=""/>
        <dsp:cNvSpPr/>
      </dsp:nvSpPr>
      <dsp:spPr>
        <a:xfrm>
          <a:off x="4805769" y="0"/>
          <a:ext cx="1553765" cy="452387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Life’s Pleasures &amp; Meaning of Life</a:t>
          </a:r>
        </a:p>
      </dsp:txBody>
      <dsp:txXfrm>
        <a:off x="4805769" y="1809549"/>
        <a:ext cx="1553765" cy="1809549"/>
      </dsp:txXfrm>
    </dsp:sp>
    <dsp:sp modelId="{DBA125D8-FD39-466A-921F-18C379D20D99}">
      <dsp:nvSpPr>
        <dsp:cNvPr id="0" name=""/>
        <dsp:cNvSpPr/>
      </dsp:nvSpPr>
      <dsp:spPr>
        <a:xfrm>
          <a:off x="4852382" y="271432"/>
          <a:ext cx="1460539" cy="150645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0DEF71-60EA-4C47-A491-B756DDCB3EC0}">
      <dsp:nvSpPr>
        <dsp:cNvPr id="0" name=""/>
        <dsp:cNvSpPr/>
      </dsp:nvSpPr>
      <dsp:spPr>
        <a:xfrm>
          <a:off x="6406147" y="0"/>
          <a:ext cx="1553765" cy="452387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Formal &amp; Informal Network</a:t>
          </a:r>
        </a:p>
      </dsp:txBody>
      <dsp:txXfrm>
        <a:off x="6406147" y="1809549"/>
        <a:ext cx="1553765" cy="1809549"/>
      </dsp:txXfrm>
    </dsp:sp>
    <dsp:sp modelId="{1749C560-4BA3-47D1-8F82-AAF089DFE1D1}">
      <dsp:nvSpPr>
        <dsp:cNvPr id="0" name=""/>
        <dsp:cNvSpPr/>
      </dsp:nvSpPr>
      <dsp:spPr>
        <a:xfrm>
          <a:off x="6452760" y="271432"/>
          <a:ext cx="1460539" cy="1506450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45D7B6-9979-4B65-B225-0901765012CA}">
      <dsp:nvSpPr>
        <dsp:cNvPr id="0" name=""/>
        <dsp:cNvSpPr/>
      </dsp:nvSpPr>
      <dsp:spPr>
        <a:xfrm>
          <a:off x="8006526" y="0"/>
          <a:ext cx="1553765" cy="452387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Organization</a:t>
          </a:r>
        </a:p>
      </dsp:txBody>
      <dsp:txXfrm>
        <a:off x="8006526" y="1809549"/>
        <a:ext cx="1553765" cy="1809549"/>
      </dsp:txXfrm>
    </dsp:sp>
    <dsp:sp modelId="{49C3943A-9FF1-4D0C-AEE1-1D15E01ECDCC}">
      <dsp:nvSpPr>
        <dsp:cNvPr id="0" name=""/>
        <dsp:cNvSpPr/>
      </dsp:nvSpPr>
      <dsp:spPr>
        <a:xfrm>
          <a:off x="8053139" y="271432"/>
          <a:ext cx="1460539" cy="1506450"/>
        </a:xfrm>
        <a:prstGeom prst="ellipse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BBAB6-9EA3-46B4-A475-B898AA62570F}">
      <dsp:nvSpPr>
        <dsp:cNvPr id="0" name=""/>
        <dsp:cNvSpPr/>
      </dsp:nvSpPr>
      <dsp:spPr>
        <a:xfrm>
          <a:off x="9606904" y="0"/>
          <a:ext cx="1553765" cy="45238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Social Inclusion &amp; Emancipation</a:t>
          </a:r>
        </a:p>
      </dsp:txBody>
      <dsp:txXfrm>
        <a:off x="9606904" y="1809549"/>
        <a:ext cx="1553765" cy="1809549"/>
      </dsp:txXfrm>
    </dsp:sp>
    <dsp:sp modelId="{CE101B8F-A298-40F2-9F62-F2D4C40B6B98}">
      <dsp:nvSpPr>
        <dsp:cNvPr id="0" name=""/>
        <dsp:cNvSpPr/>
      </dsp:nvSpPr>
      <dsp:spPr>
        <a:xfrm>
          <a:off x="9653517" y="271432"/>
          <a:ext cx="1460539" cy="1506450"/>
        </a:xfrm>
        <a:prstGeom prst="ellipse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F4206-C952-4F52-B53C-8C3E6705FD98}">
      <dsp:nvSpPr>
        <dsp:cNvPr id="0" name=""/>
        <dsp:cNvSpPr/>
      </dsp:nvSpPr>
      <dsp:spPr>
        <a:xfrm>
          <a:off x="446612" y="3619099"/>
          <a:ext cx="10272079" cy="678581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0524A-7792-4E95-A54A-3D5D3F517DEE}">
      <dsp:nvSpPr>
        <dsp:cNvPr id="0" name=""/>
        <dsp:cNvSpPr/>
      </dsp:nvSpPr>
      <dsp:spPr>
        <a:xfrm>
          <a:off x="0" y="0"/>
          <a:ext cx="103353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6BCE4-7520-47E0-BDFA-6AA047AC1369}">
      <dsp:nvSpPr>
        <dsp:cNvPr id="0" name=""/>
        <dsp:cNvSpPr/>
      </dsp:nvSpPr>
      <dsp:spPr>
        <a:xfrm>
          <a:off x="0" y="0"/>
          <a:ext cx="2067070" cy="2033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United States</a:t>
          </a:r>
        </a:p>
      </dsp:txBody>
      <dsp:txXfrm>
        <a:off x="0" y="0"/>
        <a:ext cx="2067070" cy="2033215"/>
      </dsp:txXfrm>
    </dsp:sp>
    <dsp:sp modelId="{B723CCBA-390F-4497-A632-1BDE8AB011FD}">
      <dsp:nvSpPr>
        <dsp:cNvPr id="0" name=""/>
        <dsp:cNvSpPr/>
      </dsp:nvSpPr>
      <dsp:spPr>
        <a:xfrm>
          <a:off x="2222100" y="23901"/>
          <a:ext cx="8113249" cy="47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Traditional Nursing Homes</a:t>
          </a:r>
        </a:p>
      </dsp:txBody>
      <dsp:txXfrm>
        <a:off x="2222100" y="23901"/>
        <a:ext cx="8113249" cy="478024"/>
      </dsp:txXfrm>
    </dsp:sp>
    <dsp:sp modelId="{9453ABC6-6E61-41EB-AE4C-6F7F06F61EFD}">
      <dsp:nvSpPr>
        <dsp:cNvPr id="0" name=""/>
        <dsp:cNvSpPr/>
      </dsp:nvSpPr>
      <dsp:spPr>
        <a:xfrm>
          <a:off x="2067070" y="501925"/>
          <a:ext cx="82682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A9130-9501-46AF-A373-4F3F028307AA}">
      <dsp:nvSpPr>
        <dsp:cNvPr id="0" name=""/>
        <dsp:cNvSpPr/>
      </dsp:nvSpPr>
      <dsp:spPr>
        <a:xfrm>
          <a:off x="2222100" y="525826"/>
          <a:ext cx="8113249" cy="47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More Institutional/Clinical Setting</a:t>
          </a:r>
        </a:p>
      </dsp:txBody>
      <dsp:txXfrm>
        <a:off x="2222100" y="525826"/>
        <a:ext cx="8113249" cy="478024"/>
      </dsp:txXfrm>
    </dsp:sp>
    <dsp:sp modelId="{49D89B0C-ED5C-463F-8379-91565EF369C5}">
      <dsp:nvSpPr>
        <dsp:cNvPr id="0" name=""/>
        <dsp:cNvSpPr/>
      </dsp:nvSpPr>
      <dsp:spPr>
        <a:xfrm>
          <a:off x="2067070" y="1003850"/>
          <a:ext cx="82682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4469D-CEAE-41CA-9487-A9ABCCEAC2C6}">
      <dsp:nvSpPr>
        <dsp:cNvPr id="0" name=""/>
        <dsp:cNvSpPr/>
      </dsp:nvSpPr>
      <dsp:spPr>
        <a:xfrm>
          <a:off x="2222100" y="1027751"/>
          <a:ext cx="8113249" cy="47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Risk-Adverse Environment</a:t>
          </a:r>
        </a:p>
      </dsp:txBody>
      <dsp:txXfrm>
        <a:off x="2222100" y="1027751"/>
        <a:ext cx="8113249" cy="478024"/>
      </dsp:txXfrm>
    </dsp:sp>
    <dsp:sp modelId="{A28DAB49-16F2-437D-9CA4-4278C5593508}">
      <dsp:nvSpPr>
        <dsp:cNvPr id="0" name=""/>
        <dsp:cNvSpPr/>
      </dsp:nvSpPr>
      <dsp:spPr>
        <a:xfrm>
          <a:off x="2067070" y="1505775"/>
          <a:ext cx="82682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62E75-15ED-425E-98FF-C4FE468227C3}">
      <dsp:nvSpPr>
        <dsp:cNvPr id="0" name=""/>
        <dsp:cNvSpPr/>
      </dsp:nvSpPr>
      <dsp:spPr>
        <a:xfrm>
          <a:off x="2222100" y="1529676"/>
          <a:ext cx="8113249" cy="47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Focus on Liability/Potential for Harm</a:t>
          </a:r>
        </a:p>
      </dsp:txBody>
      <dsp:txXfrm>
        <a:off x="2222100" y="1529676"/>
        <a:ext cx="8113249" cy="478024"/>
      </dsp:txXfrm>
    </dsp:sp>
    <dsp:sp modelId="{86A80F75-9ECC-4B1C-BA8C-58D0905F96DB}">
      <dsp:nvSpPr>
        <dsp:cNvPr id="0" name=""/>
        <dsp:cNvSpPr/>
      </dsp:nvSpPr>
      <dsp:spPr>
        <a:xfrm>
          <a:off x="2067070" y="2007701"/>
          <a:ext cx="82682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E3AFD4-A7AC-4FD0-AAC8-5E992D4D5E89}">
      <dsp:nvSpPr>
        <dsp:cNvPr id="0" name=""/>
        <dsp:cNvSpPr/>
      </dsp:nvSpPr>
      <dsp:spPr>
        <a:xfrm>
          <a:off x="0" y="2033215"/>
          <a:ext cx="103353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46A71-A72B-4532-AD34-EC358460844C}">
      <dsp:nvSpPr>
        <dsp:cNvPr id="0" name=""/>
        <dsp:cNvSpPr/>
      </dsp:nvSpPr>
      <dsp:spPr>
        <a:xfrm>
          <a:off x="0" y="2033215"/>
          <a:ext cx="2067070" cy="2033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</a:t>
          </a:r>
          <a:r>
            <a:rPr lang="en-US" sz="3200" kern="1200" dirty="0" err="1"/>
            <a:t>Hogeweyk</a:t>
          </a:r>
          <a:endParaRPr lang="en-US" sz="3200" kern="1200" dirty="0"/>
        </a:p>
      </dsp:txBody>
      <dsp:txXfrm>
        <a:off x="0" y="2033215"/>
        <a:ext cx="2067070" cy="2033215"/>
      </dsp:txXfrm>
    </dsp:sp>
    <dsp:sp modelId="{ACA0E00E-47EB-42F6-83CD-AAEE56DFAFE7}">
      <dsp:nvSpPr>
        <dsp:cNvPr id="0" name=""/>
        <dsp:cNvSpPr/>
      </dsp:nvSpPr>
      <dsp:spPr>
        <a:xfrm>
          <a:off x="2222100" y="2057116"/>
          <a:ext cx="8113249" cy="47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Neighborhood/Normal Lifestyle </a:t>
          </a:r>
        </a:p>
      </dsp:txBody>
      <dsp:txXfrm>
        <a:off x="2222100" y="2057116"/>
        <a:ext cx="8113249" cy="478024"/>
      </dsp:txXfrm>
    </dsp:sp>
    <dsp:sp modelId="{20CC5E53-CA9D-4118-8710-0C62D30368F7}">
      <dsp:nvSpPr>
        <dsp:cNvPr id="0" name=""/>
        <dsp:cNvSpPr/>
      </dsp:nvSpPr>
      <dsp:spPr>
        <a:xfrm>
          <a:off x="2067070" y="2535140"/>
          <a:ext cx="82682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2ECA7-BF88-4D0E-905F-3390A147A840}">
      <dsp:nvSpPr>
        <dsp:cNvPr id="0" name=""/>
        <dsp:cNvSpPr/>
      </dsp:nvSpPr>
      <dsp:spPr>
        <a:xfrm>
          <a:off x="2222100" y="2559041"/>
          <a:ext cx="8113249" cy="47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Home-Like Setting focused on Everyday Life</a:t>
          </a:r>
        </a:p>
      </dsp:txBody>
      <dsp:txXfrm>
        <a:off x="2222100" y="2559041"/>
        <a:ext cx="8113249" cy="478024"/>
      </dsp:txXfrm>
    </dsp:sp>
    <dsp:sp modelId="{0E3ECAA2-3DB8-40BB-A0DA-8DFADAF2319B}">
      <dsp:nvSpPr>
        <dsp:cNvPr id="0" name=""/>
        <dsp:cNvSpPr/>
      </dsp:nvSpPr>
      <dsp:spPr>
        <a:xfrm>
          <a:off x="2067070" y="3037066"/>
          <a:ext cx="82682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19124-9D8A-43A0-AB6A-070378DB2BA4}">
      <dsp:nvSpPr>
        <dsp:cNvPr id="0" name=""/>
        <dsp:cNvSpPr/>
      </dsp:nvSpPr>
      <dsp:spPr>
        <a:xfrm>
          <a:off x="2222100" y="3060967"/>
          <a:ext cx="8113249" cy="47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Autonomy-Supportive Model</a:t>
          </a:r>
        </a:p>
      </dsp:txBody>
      <dsp:txXfrm>
        <a:off x="2222100" y="3060967"/>
        <a:ext cx="8113249" cy="478024"/>
      </dsp:txXfrm>
    </dsp:sp>
    <dsp:sp modelId="{03A856FE-B5CA-4EDD-AB60-6861D8027F16}">
      <dsp:nvSpPr>
        <dsp:cNvPr id="0" name=""/>
        <dsp:cNvSpPr/>
      </dsp:nvSpPr>
      <dsp:spPr>
        <a:xfrm>
          <a:off x="2067070" y="3538991"/>
          <a:ext cx="82682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58409-F1DB-4667-8722-49EB3A39D6DE}">
      <dsp:nvSpPr>
        <dsp:cNvPr id="0" name=""/>
        <dsp:cNvSpPr/>
      </dsp:nvSpPr>
      <dsp:spPr>
        <a:xfrm>
          <a:off x="2222100" y="3562892"/>
          <a:ext cx="8113249" cy="478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Focus on Choice</a:t>
          </a:r>
        </a:p>
      </dsp:txBody>
      <dsp:txXfrm>
        <a:off x="2222100" y="3562892"/>
        <a:ext cx="8113249" cy="478024"/>
      </dsp:txXfrm>
    </dsp:sp>
    <dsp:sp modelId="{B5550297-859C-49A9-84EA-AD720E92D982}">
      <dsp:nvSpPr>
        <dsp:cNvPr id="0" name=""/>
        <dsp:cNvSpPr/>
      </dsp:nvSpPr>
      <dsp:spPr>
        <a:xfrm>
          <a:off x="2067070" y="4040916"/>
          <a:ext cx="82682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65D05-7533-468B-87E2-A0906F3D13A3}">
      <dsp:nvSpPr>
        <dsp:cNvPr id="0" name=""/>
        <dsp:cNvSpPr/>
      </dsp:nvSpPr>
      <dsp:spPr>
        <a:xfrm>
          <a:off x="1650889" y="0"/>
          <a:ext cx="1689001" cy="93833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Autonomy</a:t>
          </a:r>
        </a:p>
      </dsp:txBody>
      <dsp:txXfrm>
        <a:off x="1678372" y="27483"/>
        <a:ext cx="1634035" cy="883368"/>
      </dsp:txXfrm>
    </dsp:sp>
    <dsp:sp modelId="{811AC37D-500B-4B54-A544-DB478AC89305}">
      <dsp:nvSpPr>
        <dsp:cNvPr id="0" name=""/>
        <dsp:cNvSpPr/>
      </dsp:nvSpPr>
      <dsp:spPr>
        <a:xfrm>
          <a:off x="4090557" y="0"/>
          <a:ext cx="1689001" cy="93833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3981555"/>
            <a:satOff val="889"/>
            <a:lumOff val="13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981555"/>
              <a:satOff val="889"/>
              <a:lumOff val="13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Safety</a:t>
          </a:r>
        </a:p>
      </dsp:txBody>
      <dsp:txXfrm>
        <a:off x="4118040" y="27483"/>
        <a:ext cx="1634035" cy="883368"/>
      </dsp:txXfrm>
    </dsp:sp>
    <dsp:sp modelId="{31B6626E-3F5A-4AB3-9257-CA81F519E47D}">
      <dsp:nvSpPr>
        <dsp:cNvPr id="0" name=""/>
        <dsp:cNvSpPr/>
      </dsp:nvSpPr>
      <dsp:spPr>
        <a:xfrm>
          <a:off x="3363348" y="3987919"/>
          <a:ext cx="703750" cy="703750"/>
        </a:xfrm>
        <a:prstGeom prst="triangle">
          <a:avLst/>
        </a:prstGeom>
        <a:solidFill>
          <a:schemeClr val="accent5">
            <a:tint val="40000"/>
            <a:alpha val="90000"/>
            <a:hueOff val="-7963110"/>
            <a:satOff val="1778"/>
            <a:lumOff val="26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963110"/>
              <a:satOff val="1778"/>
              <a:lumOff val="26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51DD51-3659-4A93-8703-6728FF82A344}">
      <dsp:nvSpPr>
        <dsp:cNvPr id="0" name=""/>
        <dsp:cNvSpPr/>
      </dsp:nvSpPr>
      <dsp:spPr>
        <a:xfrm>
          <a:off x="1603972" y="3693282"/>
          <a:ext cx="4222503" cy="285253"/>
        </a:xfrm>
        <a:prstGeom prst="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FBB603-A794-4265-B9F8-3091DE8E333C}">
      <dsp:nvSpPr>
        <dsp:cNvPr id="0" name=""/>
        <dsp:cNvSpPr/>
      </dsp:nvSpPr>
      <dsp:spPr>
        <a:xfrm>
          <a:off x="4090557" y="2458435"/>
          <a:ext cx="1689001" cy="120106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Guardianship/</a:t>
          </a:r>
          <a:br>
            <a:rPr lang="en-US" sz="1500" kern="1200" dirty="0"/>
          </a:br>
          <a:r>
            <a:rPr lang="en-US" sz="1500" kern="1200" dirty="0"/>
            <a:t>Conservatorship</a:t>
          </a:r>
        </a:p>
      </dsp:txBody>
      <dsp:txXfrm>
        <a:off x="4149188" y="2517066"/>
        <a:ext cx="1571739" cy="1083805"/>
      </dsp:txXfrm>
    </dsp:sp>
    <dsp:sp modelId="{FFCA5A3D-C41E-438F-B8C9-75330458F538}">
      <dsp:nvSpPr>
        <dsp:cNvPr id="0" name=""/>
        <dsp:cNvSpPr/>
      </dsp:nvSpPr>
      <dsp:spPr>
        <a:xfrm>
          <a:off x="4090557" y="1201067"/>
          <a:ext cx="1689001" cy="1201067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Dignity</a:t>
          </a:r>
        </a:p>
      </dsp:txBody>
      <dsp:txXfrm>
        <a:off x="4149188" y="1259698"/>
        <a:ext cx="1571739" cy="1083805"/>
      </dsp:txXfrm>
    </dsp:sp>
    <dsp:sp modelId="{547FBFDE-C777-446B-BDE9-E83B844FB1D1}">
      <dsp:nvSpPr>
        <dsp:cNvPr id="0" name=""/>
        <dsp:cNvSpPr/>
      </dsp:nvSpPr>
      <dsp:spPr>
        <a:xfrm>
          <a:off x="1650889" y="2458435"/>
          <a:ext cx="1689001" cy="1201067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Supported Decision Making</a:t>
          </a:r>
        </a:p>
      </dsp:txBody>
      <dsp:txXfrm>
        <a:off x="1709520" y="2517066"/>
        <a:ext cx="1571739" cy="1083805"/>
      </dsp:txXfrm>
    </dsp:sp>
    <dsp:sp modelId="{019B5DFD-AD42-41D4-B5E1-F8653B2ABE45}">
      <dsp:nvSpPr>
        <dsp:cNvPr id="0" name=""/>
        <dsp:cNvSpPr/>
      </dsp:nvSpPr>
      <dsp:spPr>
        <a:xfrm>
          <a:off x="1650889" y="1201067"/>
          <a:ext cx="1689001" cy="1201067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Resident Rights</a:t>
          </a:r>
        </a:p>
      </dsp:txBody>
      <dsp:txXfrm>
        <a:off x="1709520" y="1259698"/>
        <a:ext cx="1571739" cy="1083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4262A-914D-4D4C-9201-27F2AA9F19DF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4BF5B-70A8-4816-B247-133F2E8E080A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Zoning and licensing barriers</a:t>
          </a:r>
        </a:p>
      </dsp:txBody>
      <dsp:txXfrm>
        <a:off x="417971" y="2644140"/>
        <a:ext cx="2889450" cy="720000"/>
      </dsp:txXfrm>
    </dsp:sp>
    <dsp:sp modelId="{0E0BB3C1-8688-43EE-ACF4-62591D2AEA4D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28AC50-0896-4819-BCAA-09426762108E}">
      <dsp:nvSpPr>
        <dsp:cNvPr id="0" name=""/>
        <dsp:cNvSpPr/>
      </dsp:nvSpPr>
      <dsp:spPr>
        <a:xfrm>
          <a:off x="3813074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CMS and state long-term care standards</a:t>
          </a:r>
        </a:p>
      </dsp:txBody>
      <dsp:txXfrm>
        <a:off x="3813074" y="2644140"/>
        <a:ext cx="2889450" cy="720000"/>
      </dsp:txXfrm>
    </dsp:sp>
    <dsp:sp modelId="{B61DB7BF-998E-47B8-AF80-55150D89B6AC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CDD51-DF92-4CC3-BA3F-14C89DA1C199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HIPAA compliance in open environments</a:t>
          </a:r>
        </a:p>
      </dsp:txBody>
      <dsp:txXfrm>
        <a:off x="7208178" y="2644140"/>
        <a:ext cx="28894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41220-168F-4B93-90A5-8373169AFC7D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BCCEE-D63D-45FA-ACCD-9366E7D8F4F2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E07AA-078C-4728-AAC2-21921E20B72A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Elopement and injury concerns</a:t>
          </a:r>
        </a:p>
      </dsp:txBody>
      <dsp:txXfrm>
        <a:off x="1435590" y="531"/>
        <a:ext cx="9080009" cy="1242935"/>
      </dsp:txXfrm>
    </dsp:sp>
    <dsp:sp modelId="{31A2417B-7437-4858-9D1B-FD05C44C58A3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E0F98-6F6B-47F0-99BB-996A70A135B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A5203-BFD5-486C-A9D8-A42523C60C2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Informed consent and legal waivers</a:t>
          </a:r>
        </a:p>
      </dsp:txBody>
      <dsp:txXfrm>
        <a:off x="1435590" y="1554201"/>
        <a:ext cx="9080009" cy="1242935"/>
      </dsp:txXfrm>
    </dsp:sp>
    <dsp:sp modelId="{02841E5B-A669-4095-8CC4-838C1EE1AA25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BF421-1490-4DE8-A2B5-6C66C0FD23CE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A51E9-D25B-4D72-B23F-044234E8A22A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Mitigating risks while preserving autonomy</a:t>
          </a:r>
        </a:p>
      </dsp:txBody>
      <dsp:txXfrm>
        <a:off x="1435590" y="3107870"/>
        <a:ext cx="9080009" cy="1242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67CBD-60DD-4056-8889-6D433AE6F197}">
      <dsp:nvSpPr>
        <dsp:cNvPr id="0" name=""/>
        <dsp:cNvSpPr/>
      </dsp:nvSpPr>
      <dsp:spPr>
        <a:xfrm>
          <a:off x="672175" y="458215"/>
          <a:ext cx="1852875" cy="1852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92C40-6BF4-4111-9A20-C86EFD92FF1A}">
      <dsp:nvSpPr>
        <dsp:cNvPr id="0" name=""/>
        <dsp:cNvSpPr/>
      </dsp:nvSpPr>
      <dsp:spPr>
        <a:xfrm>
          <a:off x="1067050" y="853090"/>
          <a:ext cx="1063124" cy="10631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E8B01-847F-447B-AAA7-A12F9D23E016}">
      <dsp:nvSpPr>
        <dsp:cNvPr id="0" name=""/>
        <dsp:cNvSpPr/>
      </dsp:nvSpPr>
      <dsp:spPr>
        <a:xfrm>
          <a:off x="79862" y="288821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Cost comparisons with U.S. long-term care</a:t>
          </a:r>
        </a:p>
      </dsp:txBody>
      <dsp:txXfrm>
        <a:off x="79862" y="2888215"/>
        <a:ext cx="3037500" cy="720000"/>
      </dsp:txXfrm>
    </dsp:sp>
    <dsp:sp modelId="{94C9D51F-43FD-48E5-A67D-3DE3ABB555AD}">
      <dsp:nvSpPr>
        <dsp:cNvPr id="0" name=""/>
        <dsp:cNvSpPr/>
      </dsp:nvSpPr>
      <dsp:spPr>
        <a:xfrm>
          <a:off x="4241237" y="458215"/>
          <a:ext cx="1852875" cy="1852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9443C-5766-4A2B-A0BD-E3FD6A9515AF}">
      <dsp:nvSpPr>
        <dsp:cNvPr id="0" name=""/>
        <dsp:cNvSpPr/>
      </dsp:nvSpPr>
      <dsp:spPr>
        <a:xfrm>
          <a:off x="4636112" y="853090"/>
          <a:ext cx="1063124" cy="10631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EFC98-88C3-43B3-BC2C-3341A31DF291}">
      <dsp:nvSpPr>
        <dsp:cNvPr id="0" name=""/>
        <dsp:cNvSpPr/>
      </dsp:nvSpPr>
      <dsp:spPr>
        <a:xfrm>
          <a:off x="3648925" y="288821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Medicaid and HCBS waivers</a:t>
          </a:r>
        </a:p>
      </dsp:txBody>
      <dsp:txXfrm>
        <a:off x="3648925" y="2888215"/>
        <a:ext cx="3037500" cy="720000"/>
      </dsp:txXfrm>
    </dsp:sp>
    <dsp:sp modelId="{40208FCC-2E49-4033-9FA9-85BAD3A8387C}">
      <dsp:nvSpPr>
        <dsp:cNvPr id="0" name=""/>
        <dsp:cNvSpPr/>
      </dsp:nvSpPr>
      <dsp:spPr>
        <a:xfrm>
          <a:off x="7810300" y="458215"/>
          <a:ext cx="1852875" cy="18528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4E1E1-1425-4A20-A044-02126FC8FED0}">
      <dsp:nvSpPr>
        <dsp:cNvPr id="0" name=""/>
        <dsp:cNvSpPr/>
      </dsp:nvSpPr>
      <dsp:spPr>
        <a:xfrm>
          <a:off x="8205175" y="853090"/>
          <a:ext cx="1063124" cy="10631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C77E0-C76B-4B3E-B1D5-000CCBC2576F}">
      <dsp:nvSpPr>
        <dsp:cNvPr id="0" name=""/>
        <dsp:cNvSpPr/>
      </dsp:nvSpPr>
      <dsp:spPr>
        <a:xfrm>
          <a:off x="7217987" y="2888215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Equity: ensuring access beyond the affluent</a:t>
          </a:r>
        </a:p>
      </dsp:txBody>
      <dsp:txXfrm>
        <a:off x="7217987" y="2888215"/>
        <a:ext cx="30375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DFAC9-6FFB-4AC5-83F8-229C88C26BF9}">
      <dsp:nvSpPr>
        <dsp:cNvPr id="0" name=""/>
        <dsp:cNvSpPr/>
      </dsp:nvSpPr>
      <dsp:spPr>
        <a:xfrm>
          <a:off x="0" y="1985"/>
          <a:ext cx="103353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EC56C-CC35-4B6F-8CDC-E4A65464126A}">
      <dsp:nvSpPr>
        <dsp:cNvPr id="0" name=""/>
        <dsp:cNvSpPr/>
      </dsp:nvSpPr>
      <dsp:spPr>
        <a:xfrm>
          <a:off x="0" y="1985"/>
          <a:ext cx="10335350" cy="135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What legal changes would be needed to implement a Hogeweyk-style model here?</a:t>
          </a:r>
        </a:p>
      </dsp:txBody>
      <dsp:txXfrm>
        <a:off x="0" y="1985"/>
        <a:ext cx="10335350" cy="1354153"/>
      </dsp:txXfrm>
    </dsp:sp>
    <dsp:sp modelId="{CD81143F-85A5-49F2-87F3-1AF2455FF46B}">
      <dsp:nvSpPr>
        <dsp:cNvPr id="0" name=""/>
        <dsp:cNvSpPr/>
      </dsp:nvSpPr>
      <dsp:spPr>
        <a:xfrm>
          <a:off x="0" y="1356138"/>
          <a:ext cx="103353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F56C3-F915-4A3C-BE03-5B01C9CFD5A8}">
      <dsp:nvSpPr>
        <dsp:cNvPr id="0" name=""/>
        <dsp:cNvSpPr/>
      </dsp:nvSpPr>
      <dsp:spPr>
        <a:xfrm>
          <a:off x="0" y="1356138"/>
          <a:ext cx="10335350" cy="135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What operational and cultural shifts are needed to implement a Hogeweyk-style model here?</a:t>
          </a:r>
        </a:p>
      </dsp:txBody>
      <dsp:txXfrm>
        <a:off x="0" y="1356138"/>
        <a:ext cx="10335350" cy="1354153"/>
      </dsp:txXfrm>
    </dsp:sp>
    <dsp:sp modelId="{F709385E-54BB-4BA8-B2AC-B590C76CA38F}">
      <dsp:nvSpPr>
        <dsp:cNvPr id="0" name=""/>
        <dsp:cNvSpPr/>
      </dsp:nvSpPr>
      <dsp:spPr>
        <a:xfrm>
          <a:off x="0" y="2710292"/>
          <a:ext cx="103353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64CDA-899A-4B3D-94D3-C4F5FECFC23D}">
      <dsp:nvSpPr>
        <dsp:cNvPr id="0" name=""/>
        <dsp:cNvSpPr/>
      </dsp:nvSpPr>
      <dsp:spPr>
        <a:xfrm>
          <a:off x="0" y="2710292"/>
          <a:ext cx="10335350" cy="135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How can we support more dignity-centered care?</a:t>
          </a:r>
        </a:p>
      </dsp:txBody>
      <dsp:txXfrm>
        <a:off x="0" y="2710292"/>
        <a:ext cx="10335350" cy="1354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47793-1147-4CC2-9952-F8EF59C9B6A5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958D8-373A-42E5-89A8-E6FBD228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3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958D8-373A-42E5-89A8-E6FBD22840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68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958D8-373A-42E5-89A8-E6FBD22840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21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958D8-373A-42E5-89A8-E6FBD22840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4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56C2-E7FC-72C0-371C-5A0865A23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3A505-8927-0CE4-1D00-96A9AD2EB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92FF7-2584-C187-2A19-623ABA048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AED0A-760A-B1DF-49EB-DE344364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BB55-5F09-AC86-473D-491188B4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28DF-CB4C-DFC6-969C-AA9487EB0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CE564-C53D-A831-723F-B16D3287C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9A021-77D1-2CD9-D135-6CE2764A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4DA1-BB3C-272B-950C-FA29318D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87A24-8687-A3D7-1634-5C477DF0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1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AE2F7E-BFFA-D4F1-6268-935FE07279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079B3-619D-3FD3-1D52-A40DEB8F1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8B20D-E3F6-B0DB-318B-4D7A06AA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4B7DE-B258-2617-C689-88B43795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D4322-88B5-F814-716A-8483A6AA4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4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7896-8C05-7F7E-33F5-05EF015F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3DDD-2675-B2B7-77B4-9CCD0ADA9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E15D1-F3CD-F84A-23B9-191B273E4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2BEBF-AEE2-27C6-BD87-F979A33E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790B1-D87E-AD27-AD0E-602A1E61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0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4081-9830-806C-6CFE-9D912729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73054-9BC0-5E41-5067-7D6AE9075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61010-ADA0-1F46-674B-77EA797C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49395-CA04-9048-563D-78BB2275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CB4DB-A2BF-8CB6-4000-DC2F4233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85BB-C478-E60C-8F04-C8BD8A70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982CF-61BE-4166-2FA5-A5749A202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CBBD9-6402-F411-8563-4C86DE86D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DD9AB-92DD-416A-B3EF-3A2E0048B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4A857-B4BE-291A-F227-5588E0F6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6680D-B310-83F1-D221-631B49A6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7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F5D5-EA43-064C-7497-1ABA7F021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44ABE-1CE9-B276-7645-5B942059B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6D38D-4748-9A15-A08D-ABC2E2227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34AC9-EDDF-713C-95C7-10A3688F0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D27CB-F8FA-CB75-38C6-31F1213C42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283E7-1325-D348-84F1-A1889EA4F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CA9FF4-12DF-9AA9-B1F3-03853CF7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9C622-5137-1864-2F12-2F305EE9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9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E94D-8DA4-4B32-E8BB-10B8DA67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65EC4-9964-33F4-F2F4-0011269B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E6973-FAAA-2E58-EDB2-5103B97DF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5924-152F-BCF3-23F6-26A0C3F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7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BE9B6-A996-69E4-2D05-0C3C2DDB4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C5B386-D79B-FD57-0A3D-620BCF69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960DB-14DA-D0D2-5DDE-F8C3F4B3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4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4E4E1-EC2E-B155-E82A-A6D795F7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28C2B-C1C1-FCFB-C5E7-EBC1BF6E1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C3199-276B-6004-56CA-B9F576457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C1EE9-FC83-4594-DED2-ABF59FDD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EDA7F-1C19-57D6-44F1-5642AA6E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5B44E-EB3D-40A8-879F-17EE6C68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1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96770-96DE-FCB5-E3C4-CED90171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2209D-4221-4C92-D591-DE4E459AB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C532A-0B35-30F8-4A19-E5DC35092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7492A-D0C6-33F4-A93D-3A6D76EC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7E3BA-0C45-8E4C-27CF-3F9D66C3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D591A-09F0-B545-0E6B-4AEA6877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B9C7A-F74F-FEF5-7F6F-A4A498F2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D3681-230D-5F0B-854A-C8D80B474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23E16-19AD-1AB3-C300-30DD4DE7E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D7F40-68BA-495C-B08B-220DE630B82F}" type="datetimeFigureOut">
              <a:rPr lang="en-US" smtClean="0"/>
              <a:t>11/30/25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87C5F-D836-D746-BB9B-4FF694FBA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811E7-2FEF-8B10-B1AF-B69F30229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D5BCE3-E01E-4ED0-B6C7-36D82151A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9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E5473D2-DD46-DFAF-84EC-264D6CE58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E5A3D-BE6C-BF26-3FB9-2865758F4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3394" y="1585762"/>
            <a:ext cx="3788767" cy="2811737"/>
          </a:xfrm>
        </p:spPr>
        <p:txBody>
          <a:bodyPr>
            <a:normAutofit/>
          </a:bodyPr>
          <a:lstStyle/>
          <a:p>
            <a:pPr algn="l"/>
            <a:r>
              <a:rPr lang="en-US" sz="3700"/>
              <a:t>What We Can Learn from </a:t>
            </a:r>
            <a:br>
              <a:rPr lang="en-US" sz="3700"/>
            </a:br>
            <a:r>
              <a:rPr lang="en-US" sz="3700"/>
              <a:t>The Hogeweyk </a:t>
            </a:r>
            <a:br>
              <a:rPr lang="en-US" sz="3700"/>
            </a:br>
            <a:r>
              <a:rPr lang="en-US" sz="3700"/>
              <a:t>A Social Dementia Care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8D1E6E-0272-1A0C-4BC6-CC6D579E8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3395" y="4524046"/>
            <a:ext cx="3614857" cy="1319951"/>
          </a:xfrm>
        </p:spPr>
        <p:txBody>
          <a:bodyPr>
            <a:normAutofit/>
          </a:bodyPr>
          <a:lstStyle/>
          <a:p>
            <a:pPr algn="l"/>
            <a:r>
              <a:rPr lang="en-US" sz="1800"/>
              <a:t>Rethinking Dementia: Community, Dignity, and Design</a:t>
            </a:r>
          </a:p>
        </p:txBody>
      </p:sp>
      <p:pic>
        <p:nvPicPr>
          <p:cNvPr id="2050" name="Picture 2" descr="As Cases Soar, 'Dementia Villages' Look Like the Future of Home Care - The  New York Times">
            <a:extLst>
              <a:ext uri="{FF2B5EF4-FFF2-40B4-BE49-F238E27FC236}">
                <a16:creationId xmlns:a16="http://schemas.microsoft.com/office/drawing/2014/main" id="{41805339-46F6-6FC6-A4C9-F98B5C3C6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r="8397" b="-1"/>
          <a:stretch>
            <a:fillRect/>
          </a:stretch>
        </p:blipFill>
        <p:spPr bwMode="auto">
          <a:xfrm>
            <a:off x="2" y="10"/>
            <a:ext cx="73677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72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F28F-C3CB-76AF-659C-A9845FD43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Regulatory Concerns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CEE608-22BC-7CE7-72D6-69E631DE14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3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BB91-F2B1-0194-A69F-C0181AA7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&amp; Liability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677B3B-44C3-DD4C-0851-03C4EF4B7F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61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B351F-55E1-687C-E491-13602F66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Funding &amp; Accessibility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BF4669-E035-E58F-5720-F110200A08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059250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54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0" name="Rectangle 717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1BF8281E-1CC1-19FC-9376-C28D30C3F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4" r="-2" b="15197"/>
          <a:stretch>
            <a:fillRect/>
          </a:stretch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29A5246-3077-5E51-E0A6-C051988C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5441"/>
          <a:stretch>
            <a:fillRect/>
          </a:stretch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182" name="Freeform: Shape 718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84" name="Freeform: Shape 718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D0A17-6B80-98A2-7C8D-58677BFE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/>
              <a:t>Real Life Innovations in U.S.</a:t>
            </a:r>
          </a:p>
        </p:txBody>
      </p:sp>
      <p:sp>
        <p:nvSpPr>
          <p:cNvPr id="7186" name="Rectangle 718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188" name="Rectangle 718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90" name="Rectangle 718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885C9-C40B-3615-7FDF-56B833BDF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US" sz="2000"/>
              <a:t>Milton Adult Day Services, South Bend, Indiana</a:t>
            </a:r>
          </a:p>
          <a:p>
            <a:pPr lvl="1"/>
            <a:r>
              <a:rPr lang="en-US" sz="2000"/>
              <a:t>The environment provides a home and town-like setting where individuals have more regulated independence and less institutional style programming.</a:t>
            </a:r>
          </a:p>
          <a:p>
            <a:pPr lvl="1"/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23168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860AF-3BDE-89AD-3112-908BF69D4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A060E-F04C-65E5-AC71-6C9B8181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Real Life Innovations in U.S.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246C225-FD01-DE2D-A5F2-CD11C97FA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1343"/>
          <a:stretch>
            <a:fillRect/>
          </a:stretch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FD15-F943-7A2D-39D2-B8E87AD59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n-US" sz="1800" dirty="0" err="1"/>
              <a:t>Livasu</a:t>
            </a:r>
            <a:r>
              <a:rPr lang="en-US" sz="1800" dirty="0"/>
              <a:t> (Living as Usual) Village, Sheboygan, Wisconsin</a:t>
            </a:r>
          </a:p>
          <a:p>
            <a:pPr lvl="1"/>
            <a:r>
              <a:rPr lang="en-US" sz="1800" dirty="0"/>
              <a:t>A nonprofit-led project aiming to create a scaled-down dementia village (124 homes on donated land) that incorporates </a:t>
            </a:r>
            <a:r>
              <a:rPr lang="en-US" sz="1800" dirty="0" err="1"/>
              <a:t>Hogeweyk’s</a:t>
            </a:r>
            <a:r>
              <a:rPr lang="en-US" sz="1800" dirty="0"/>
              <a:t> ethos—community integration, natural elements, and incremental design improvements—to lower costs and initiate change slowly.</a:t>
            </a:r>
          </a:p>
          <a:p>
            <a:pPr lvl="1"/>
            <a:r>
              <a:rPr lang="en-US" sz="1800" dirty="0"/>
              <a:t>Currently under construction</a:t>
            </a:r>
          </a:p>
          <a:p>
            <a:pPr lvl="1"/>
            <a:r>
              <a:rPr lang="en-US" sz="1800" dirty="0"/>
              <a:t>STAY TUNED</a:t>
            </a:r>
          </a:p>
          <a:p>
            <a:pPr lvl="1"/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65030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A744-ECF0-45AA-C205-6E27C499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What’s One Small Step We Can Take?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BB856F-A79D-4B84-505E-6D648C8F18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370867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790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B2C01-4DD3-9CB0-D89E-C5E01234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69" y="522732"/>
            <a:ext cx="4310743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Why this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37C87-402D-2A07-24E4-C8A197210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2212848"/>
            <a:ext cx="4310743" cy="4122420"/>
          </a:xfrm>
        </p:spPr>
        <p:txBody>
          <a:bodyPr>
            <a:normAutofit/>
          </a:bodyPr>
          <a:lstStyle/>
          <a:p>
            <a:r>
              <a:rPr lang="en-US" sz="2000" dirty="0"/>
              <a:t>Growing dementia population in the U.S.</a:t>
            </a:r>
          </a:p>
          <a:p>
            <a:pPr lvl="1"/>
            <a:r>
              <a:rPr lang="en-US" sz="2000" dirty="0"/>
              <a:t>Currently over 7 million Americas living with Alzheimer’s </a:t>
            </a:r>
          </a:p>
          <a:p>
            <a:pPr lvl="1"/>
            <a:r>
              <a:rPr lang="en-US" sz="2000" dirty="0"/>
              <a:t>1 in 3 older adults dies with Alzheimer’s or another dementia</a:t>
            </a:r>
          </a:p>
          <a:p>
            <a:pPr lvl="1"/>
            <a:r>
              <a:rPr lang="en-US" sz="2000" dirty="0"/>
              <a:t>The US is seeing the largest population of elderly individuals in our history</a:t>
            </a:r>
          </a:p>
          <a:p>
            <a:r>
              <a:rPr lang="en-US" sz="2000" dirty="0"/>
              <a:t>Need for more humane, person-centered care</a:t>
            </a:r>
          </a:p>
          <a:p>
            <a:endParaRPr lang="en-US" sz="1800" dirty="0"/>
          </a:p>
        </p:txBody>
      </p:sp>
      <p:pic>
        <p:nvPicPr>
          <p:cNvPr id="5" name="Picture 4" descr="Two people holding each other's hands">
            <a:extLst>
              <a:ext uri="{FF2B5EF4-FFF2-40B4-BE49-F238E27FC236}">
                <a16:creationId xmlns:a16="http://schemas.microsoft.com/office/drawing/2014/main" id="{D02E21BA-BAAF-21EF-9A67-1D85382208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44" r="17446" b="-1"/>
          <a:stretch>
            <a:fillRect/>
          </a:stretch>
        </p:blipFill>
        <p:spPr>
          <a:xfrm>
            <a:off x="4752550" y="10"/>
            <a:ext cx="743945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1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36386-0C8C-4EF3-F74C-EFBFF8BBF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Hogeweyk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669D-14B9-0E23-A00C-32A6ADC79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n-US" sz="1800" dirty="0"/>
              <a:t>Located in the Netherlands; founded 2009</a:t>
            </a:r>
          </a:p>
          <a:p>
            <a:r>
              <a:rPr lang="en-US" sz="1800" dirty="0"/>
              <a:t>Dementia village designed to resemble real life</a:t>
            </a:r>
          </a:p>
          <a:p>
            <a:r>
              <a:rPr lang="en-US" sz="1800" dirty="0"/>
              <a:t>24/7 care in a community setting</a:t>
            </a:r>
          </a:p>
          <a:p>
            <a:r>
              <a:rPr lang="en-US" sz="1800" dirty="0"/>
              <a:t>188 Residents</a:t>
            </a:r>
          </a:p>
          <a:p>
            <a:endParaRPr lang="en-US" sz="1800" dirty="0"/>
          </a:p>
        </p:txBody>
      </p:sp>
      <p:pic>
        <p:nvPicPr>
          <p:cNvPr id="3074" name="Picture 2" descr="Architectural Designs for an Aging Population — GKV Architects">
            <a:extLst>
              <a:ext uri="{FF2B5EF4-FFF2-40B4-BE49-F238E27FC236}">
                <a16:creationId xmlns:a16="http://schemas.microsoft.com/office/drawing/2014/main" id="{C9B61266-5396-2C26-0BEB-66F0F6C9C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4201" y="982837"/>
            <a:ext cx="6748035" cy="48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2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16CE-259B-57CB-C50B-EE73E3F0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Hogeweyk’s</a:t>
            </a:r>
            <a:r>
              <a:rPr lang="en-US" dirty="0"/>
              <a:t> 7 Pillars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824D18-7BCF-67D3-93B9-E325E47FB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074903"/>
              </p:ext>
            </p:extLst>
          </p:nvPr>
        </p:nvGraphicFramePr>
        <p:xfrm>
          <a:off x="513348" y="1690688"/>
          <a:ext cx="11165304" cy="4523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1961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Model Village - 99% Invisible">
            <a:extLst>
              <a:ext uri="{FF2B5EF4-FFF2-40B4-BE49-F238E27FC236}">
                <a16:creationId xmlns:a16="http://schemas.microsoft.com/office/drawing/2014/main" id="{6AA0904B-30B8-7648-E5A5-26764A54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4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41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4" name="Rectangle 4123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The Amazing Village in The Netherlands Just for People with Dementia »  TwistedSifter">
            <a:extLst>
              <a:ext uri="{FF2B5EF4-FFF2-40B4-BE49-F238E27FC236}">
                <a16:creationId xmlns:a16="http://schemas.microsoft.com/office/drawing/2014/main" id="{B9538A34-50BB-0AE4-FADF-BFFE61969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r="11713" b="-1"/>
          <a:stretch>
            <a:fillRect/>
          </a:stretch>
        </p:blipFill>
        <p:spPr bwMode="auto">
          <a:xfrm>
            <a:off x="-6" y="10"/>
            <a:ext cx="76427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5" name="Rectangle 412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BEF1C1-1129-E211-C1E4-79746136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>
            <a:normAutofit/>
          </a:bodyPr>
          <a:lstStyle/>
          <a:p>
            <a:r>
              <a:rPr lang="en-US" sz="2400"/>
              <a:t>Core Principles of The Hogeweyk</a:t>
            </a:r>
          </a:p>
        </p:txBody>
      </p:sp>
      <p:pic>
        <p:nvPicPr>
          <p:cNvPr id="4104" name="Picture 8" descr="Hogeweyk model — The Hawthorndale Care Village">
            <a:extLst>
              <a:ext uri="{FF2B5EF4-FFF2-40B4-BE49-F238E27FC236}">
                <a16:creationId xmlns:a16="http://schemas.microsoft.com/office/drawing/2014/main" id="{7619D716-8504-AF50-F0E1-9AA8283E8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r="2673" b="4"/>
          <a:stretch>
            <a:fillRect/>
          </a:stretch>
        </p:blipFill>
        <p:spPr bwMode="auto">
          <a:xfrm>
            <a:off x="7809454" y="1"/>
            <a:ext cx="4382546" cy="33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" name="Rectangle 4125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7" name="Rectangle 412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7BEC-F9F7-BA00-5E2C-E99492572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992" y="4151376"/>
            <a:ext cx="3319272" cy="1920240"/>
          </a:xfrm>
        </p:spPr>
        <p:txBody>
          <a:bodyPr anchor="ctr">
            <a:normAutofit/>
          </a:bodyPr>
          <a:lstStyle/>
          <a:p>
            <a:r>
              <a:rPr lang="en-US" sz="1700"/>
              <a:t>Dignity and autonomy</a:t>
            </a:r>
          </a:p>
          <a:p>
            <a:r>
              <a:rPr lang="en-US" sz="1700"/>
              <a:t>Normalcy and freedom of movement</a:t>
            </a:r>
          </a:p>
          <a:p>
            <a:r>
              <a:rPr lang="en-US" sz="1700"/>
              <a:t>Lifestyle-based households</a:t>
            </a:r>
          </a:p>
          <a:p>
            <a:r>
              <a:rPr lang="en-US" sz="1700"/>
              <a:t>Purposeful daily routines</a:t>
            </a:r>
          </a:p>
          <a:p>
            <a:endParaRPr lang="en-US" sz="1700"/>
          </a:p>
        </p:txBody>
      </p:sp>
      <p:pic>
        <p:nvPicPr>
          <p:cNvPr id="4100" name="Picture 4" descr="Dutch 'Dementia Village' Hogewey Recreates Life in the Real World -  Business Insider">
            <a:extLst>
              <a:ext uri="{FF2B5EF4-FFF2-40B4-BE49-F238E27FC236}">
                <a16:creationId xmlns:a16="http://schemas.microsoft.com/office/drawing/2014/main" id="{2D27AFAF-8F25-B81A-02B4-3208E3B9E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4" b="-1"/>
          <a:stretch>
            <a:fillRect/>
          </a:stretch>
        </p:blipFill>
        <p:spPr bwMode="auto">
          <a:xfrm>
            <a:off x="7809462" y="3512354"/>
            <a:ext cx="4382545" cy="3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6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Rectangle 6156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55334F13-3716-ABB3-F6CE-FEA9ABFBD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" r="5704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47A5F057-8855-C668-E29C-EDA9F6E2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20535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he Hogeweyk Dementia Village ~ Care concept">
            <a:extLst>
              <a:ext uri="{FF2B5EF4-FFF2-40B4-BE49-F238E27FC236}">
                <a16:creationId xmlns:a16="http://schemas.microsoft.com/office/drawing/2014/main" id="{111850B1-ED86-142F-EA89-81320139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9" r="29817" b="-1"/>
          <a:stretch>
            <a:fillRect/>
          </a:stretch>
        </p:blipFill>
        <p:spPr bwMode="auto">
          <a:xfrm>
            <a:off x="4094479" y="10"/>
            <a:ext cx="40140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80B8A32A-4C3C-4294-871E-6FA4F29E7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r="10560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A83B531-4F82-A355-AA88-2544EFDF7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r="19051"/>
          <a:stretch>
            <a:fillRect/>
          </a:stretch>
        </p:blipFill>
        <p:spPr bwMode="auto">
          <a:xfrm>
            <a:off x="8199966" y="3469102"/>
            <a:ext cx="3992034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63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B5D05-FB76-C9EA-AE87-D319EF426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U.S. Dementia Care: A Comparison</a:t>
            </a:r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5DCD6FC-4F11-32DC-63FA-1827B40E8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358293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05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stion mark on green pastel background">
            <a:extLst>
              <a:ext uri="{FF2B5EF4-FFF2-40B4-BE49-F238E27FC236}">
                <a16:creationId xmlns:a16="http://schemas.microsoft.com/office/drawing/2014/main" id="{FBE10657-AF3B-278C-7621-5C9A052F2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r="8937" b="4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592DA6-677E-7781-AADE-54941614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&amp; Ethical Dimensions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B60FA2-35CE-8E3B-4FD9-D16D59FC6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225339"/>
              </p:ext>
            </p:extLst>
          </p:nvPr>
        </p:nvGraphicFramePr>
        <p:xfrm>
          <a:off x="163772" y="1690688"/>
          <a:ext cx="7430448" cy="469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9732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410</Words>
  <Application>Microsoft Macintosh PowerPoint</Application>
  <PresentationFormat>Widescreen</PresentationFormat>
  <Paragraphs>71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What We Can Learn from  The Hogeweyk  A Social Dementia Care Model</vt:lpstr>
      <vt:lpstr>Why this Matters</vt:lpstr>
      <vt:lpstr>The Hogeweyk</vt:lpstr>
      <vt:lpstr>The Hogeweyk’s 7 Pillars</vt:lpstr>
      <vt:lpstr>PowerPoint Presentation</vt:lpstr>
      <vt:lpstr>Core Principles of The Hogeweyk</vt:lpstr>
      <vt:lpstr>PowerPoint Presentation</vt:lpstr>
      <vt:lpstr>U.S. Dementia Care: A Comparison</vt:lpstr>
      <vt:lpstr>Legal &amp; Ethical Dimensions</vt:lpstr>
      <vt:lpstr>U.S. Regulatory Concerns</vt:lpstr>
      <vt:lpstr>Risk &amp; Liability</vt:lpstr>
      <vt:lpstr>Funding &amp; Accessibility</vt:lpstr>
      <vt:lpstr>Real Life Innovations in U.S.</vt:lpstr>
      <vt:lpstr>Real Life Innovations in U.S.</vt:lpstr>
      <vt:lpstr>What’s One Small Step We Can Take?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Kelli King-Penner</dc:creator>
  <cp:lastModifiedBy>Tiffany O'Connell</cp:lastModifiedBy>
  <cp:revision>12</cp:revision>
  <dcterms:created xsi:type="dcterms:W3CDTF">2025-06-03T18:43:35Z</dcterms:created>
  <dcterms:modified xsi:type="dcterms:W3CDTF">2025-11-30T20:45:00Z</dcterms:modified>
</cp:coreProperties>
</file>