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0" r:id="rId3"/>
    <p:sldId id="258" r:id="rId4"/>
    <p:sldId id="274" r:id="rId5"/>
    <p:sldId id="257" r:id="rId6"/>
    <p:sldId id="270" r:id="rId7"/>
    <p:sldId id="273" r:id="rId8"/>
    <p:sldId id="266" r:id="rId9"/>
    <p:sldId id="267" r:id="rId10"/>
    <p:sldId id="268" r:id="rId11"/>
    <p:sldId id="261" r:id="rId12"/>
    <p:sldId id="275" r:id="rId13"/>
    <p:sldId id="263" r:id="rId14"/>
    <p:sldId id="262" r:id="rId15"/>
    <p:sldId id="269" r:id="rId16"/>
    <p:sldId id="264" r:id="rId17"/>
    <p:sldId id="276" r:id="rId18"/>
    <p:sldId id="278" r:id="rId19"/>
    <p:sldId id="259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13AFBC6-671E-4B74-9B78-93D0F82937C5}">
          <p14:sldIdLst>
            <p14:sldId id="256"/>
            <p14:sldId id="260"/>
            <p14:sldId id="258"/>
            <p14:sldId id="274"/>
            <p14:sldId id="257"/>
            <p14:sldId id="270"/>
            <p14:sldId id="273"/>
            <p14:sldId id="266"/>
            <p14:sldId id="267"/>
            <p14:sldId id="268"/>
            <p14:sldId id="261"/>
            <p14:sldId id="275"/>
            <p14:sldId id="263"/>
            <p14:sldId id="262"/>
            <p14:sldId id="269"/>
            <p14:sldId id="264"/>
            <p14:sldId id="276"/>
            <p14:sldId id="278"/>
            <p14:sldId id="259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sv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image" Target="../media/image28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image" Target="../media/image20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sv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B2AB9B-5AA9-45C7-A12B-F8391600824B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0D5CD8F2-C553-4DA7-AF6B-8409E2AE7720}">
      <dgm:prSet custT="1"/>
      <dgm:spPr/>
      <dgm:t>
        <a:bodyPr/>
        <a:lstStyle/>
        <a:p>
          <a:pPr>
            <a:defRPr cap="all"/>
          </a:pPr>
          <a:r>
            <a:rPr lang="en-US" sz="1800" dirty="0"/>
            <a:t>Love it or hate it, it’s not going away. </a:t>
          </a:r>
          <a:br>
            <a:rPr lang="en-US" sz="1800" dirty="0"/>
          </a:br>
          <a:r>
            <a:rPr lang="en-US" sz="1800" dirty="0"/>
            <a:t>In fact, it’s getting much harder to avoid it</a:t>
          </a:r>
        </a:p>
      </dgm:t>
    </dgm:pt>
    <dgm:pt modelId="{AEB31DA1-9ABE-47AE-B1FE-D20A9B8C8784}" type="parTrans" cxnId="{459AD576-DD76-432B-BD22-4E893D763CB5}">
      <dgm:prSet/>
      <dgm:spPr/>
      <dgm:t>
        <a:bodyPr/>
        <a:lstStyle/>
        <a:p>
          <a:endParaRPr lang="en-US"/>
        </a:p>
      </dgm:t>
    </dgm:pt>
    <dgm:pt modelId="{7CE7EB13-27C9-432E-A807-D79934023D31}" type="sibTrans" cxnId="{459AD576-DD76-432B-BD22-4E893D763CB5}">
      <dgm:prSet/>
      <dgm:spPr/>
      <dgm:t>
        <a:bodyPr/>
        <a:lstStyle/>
        <a:p>
          <a:endParaRPr lang="en-US"/>
        </a:p>
      </dgm:t>
    </dgm:pt>
    <dgm:pt modelId="{14D13738-B2D4-41D9-A4C1-46EBB5F58FFA}">
      <dgm:prSet/>
      <dgm:spPr/>
      <dgm:t>
        <a:bodyPr/>
        <a:lstStyle/>
        <a:p>
          <a:pPr>
            <a:defRPr cap="all"/>
          </a:pPr>
          <a:r>
            <a:rPr lang="en-US" dirty="0"/>
            <a:t>Why learn about AI</a:t>
          </a:r>
        </a:p>
      </dgm:t>
    </dgm:pt>
    <dgm:pt modelId="{D7BB2025-F361-4D86-B53D-8E3A7B05B1A8}" type="parTrans" cxnId="{3AFE6673-515F-4121-A714-98125708F80B}">
      <dgm:prSet/>
      <dgm:spPr/>
      <dgm:t>
        <a:bodyPr/>
        <a:lstStyle/>
        <a:p>
          <a:endParaRPr lang="en-US"/>
        </a:p>
      </dgm:t>
    </dgm:pt>
    <dgm:pt modelId="{FA2AAFDC-1D42-46B1-9F02-6F11D432BB1B}" type="sibTrans" cxnId="{3AFE6673-515F-4121-A714-98125708F80B}">
      <dgm:prSet/>
      <dgm:spPr/>
      <dgm:t>
        <a:bodyPr/>
        <a:lstStyle/>
        <a:p>
          <a:endParaRPr lang="en-US"/>
        </a:p>
      </dgm:t>
    </dgm:pt>
    <dgm:pt modelId="{A39E2EF9-D559-43D6-B9A6-05A906E7DEB6}" type="pres">
      <dgm:prSet presAssocID="{42B2AB9B-5AA9-45C7-A12B-F8391600824B}" presName="root" presStyleCnt="0">
        <dgm:presLayoutVars>
          <dgm:dir/>
          <dgm:resizeHandles val="exact"/>
        </dgm:presLayoutVars>
      </dgm:prSet>
      <dgm:spPr/>
    </dgm:pt>
    <dgm:pt modelId="{5EB75DC3-D82A-41F4-8F44-2E4DED4B2F27}" type="pres">
      <dgm:prSet presAssocID="{0D5CD8F2-C553-4DA7-AF6B-8409E2AE7720}" presName="compNode" presStyleCnt="0"/>
      <dgm:spPr/>
    </dgm:pt>
    <dgm:pt modelId="{F18D523B-2728-43FA-8104-2348D5F9BCBC}" type="pres">
      <dgm:prSet presAssocID="{0D5CD8F2-C553-4DA7-AF6B-8409E2AE7720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66F8F2AE-1EEE-47F6-8295-C11C8FC03C00}" type="pres">
      <dgm:prSet presAssocID="{0D5CD8F2-C553-4DA7-AF6B-8409E2AE7720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330D95E9-6D70-4437-91BE-F05CB740541C}" type="pres">
      <dgm:prSet presAssocID="{0D5CD8F2-C553-4DA7-AF6B-8409E2AE7720}" presName="spaceRect" presStyleCnt="0"/>
      <dgm:spPr/>
    </dgm:pt>
    <dgm:pt modelId="{985E2ED8-1C2F-48C5-90FE-93EF9E7B6E8A}" type="pres">
      <dgm:prSet presAssocID="{0D5CD8F2-C553-4DA7-AF6B-8409E2AE7720}" presName="textRect" presStyleLbl="revTx" presStyleIdx="0" presStyleCnt="2">
        <dgm:presLayoutVars>
          <dgm:chMax val="1"/>
          <dgm:chPref val="1"/>
        </dgm:presLayoutVars>
      </dgm:prSet>
      <dgm:spPr/>
    </dgm:pt>
    <dgm:pt modelId="{849630FE-F4E7-4934-BFAD-4CA2275914A1}" type="pres">
      <dgm:prSet presAssocID="{7CE7EB13-27C9-432E-A807-D79934023D31}" presName="sibTrans" presStyleCnt="0"/>
      <dgm:spPr/>
    </dgm:pt>
    <dgm:pt modelId="{28495877-75A2-4CCF-B270-6398037E05F7}" type="pres">
      <dgm:prSet presAssocID="{14D13738-B2D4-41D9-A4C1-46EBB5F58FFA}" presName="compNode" presStyleCnt="0"/>
      <dgm:spPr/>
    </dgm:pt>
    <dgm:pt modelId="{1CB843A0-E938-4897-89E8-387CC953C1A5}" type="pres">
      <dgm:prSet presAssocID="{14D13738-B2D4-41D9-A4C1-46EBB5F58FFA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206D8F49-CEBE-4EED-8C8D-5E90CA9E848A}" type="pres">
      <dgm:prSet presAssocID="{14D13738-B2D4-41D9-A4C1-46EBB5F58FFA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2C56BEE-464A-40B9-BA5F-F4BE7850D7B8}" type="pres">
      <dgm:prSet presAssocID="{14D13738-B2D4-41D9-A4C1-46EBB5F58FFA}" presName="spaceRect" presStyleCnt="0"/>
      <dgm:spPr/>
    </dgm:pt>
    <dgm:pt modelId="{3FBD7D48-3F17-431D-BE4F-9186A066A896}" type="pres">
      <dgm:prSet presAssocID="{14D13738-B2D4-41D9-A4C1-46EBB5F58FFA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61612F6F-CF3C-4AFB-8F9B-FB3A0DE31B33}" type="presOf" srcId="{14D13738-B2D4-41D9-A4C1-46EBB5F58FFA}" destId="{3FBD7D48-3F17-431D-BE4F-9186A066A896}" srcOrd="0" destOrd="0" presId="urn:microsoft.com/office/officeart/2018/5/layout/IconLeafLabelList"/>
    <dgm:cxn modelId="{3AFE6673-515F-4121-A714-98125708F80B}" srcId="{42B2AB9B-5AA9-45C7-A12B-F8391600824B}" destId="{14D13738-B2D4-41D9-A4C1-46EBB5F58FFA}" srcOrd="1" destOrd="0" parTransId="{D7BB2025-F361-4D86-B53D-8E3A7B05B1A8}" sibTransId="{FA2AAFDC-1D42-46B1-9F02-6F11D432BB1B}"/>
    <dgm:cxn modelId="{459AD576-DD76-432B-BD22-4E893D763CB5}" srcId="{42B2AB9B-5AA9-45C7-A12B-F8391600824B}" destId="{0D5CD8F2-C553-4DA7-AF6B-8409E2AE7720}" srcOrd="0" destOrd="0" parTransId="{AEB31DA1-9ABE-47AE-B1FE-D20A9B8C8784}" sibTransId="{7CE7EB13-27C9-432E-A807-D79934023D31}"/>
    <dgm:cxn modelId="{4995B4A3-8E48-4F46-B140-CD579A0734D7}" type="presOf" srcId="{0D5CD8F2-C553-4DA7-AF6B-8409E2AE7720}" destId="{985E2ED8-1C2F-48C5-90FE-93EF9E7B6E8A}" srcOrd="0" destOrd="0" presId="urn:microsoft.com/office/officeart/2018/5/layout/IconLeafLabelList"/>
    <dgm:cxn modelId="{0000D8AB-6AF8-47C2-A228-0FC6919D5AA7}" type="presOf" srcId="{42B2AB9B-5AA9-45C7-A12B-F8391600824B}" destId="{A39E2EF9-D559-43D6-B9A6-05A906E7DEB6}" srcOrd="0" destOrd="0" presId="urn:microsoft.com/office/officeart/2018/5/layout/IconLeafLabelList"/>
    <dgm:cxn modelId="{67B60489-0F07-491C-B9D3-54AC1A634375}" type="presParOf" srcId="{A39E2EF9-D559-43D6-B9A6-05A906E7DEB6}" destId="{5EB75DC3-D82A-41F4-8F44-2E4DED4B2F27}" srcOrd="0" destOrd="0" presId="urn:microsoft.com/office/officeart/2018/5/layout/IconLeafLabelList"/>
    <dgm:cxn modelId="{40B35034-C387-464F-9192-ADA83B5E8FDE}" type="presParOf" srcId="{5EB75DC3-D82A-41F4-8F44-2E4DED4B2F27}" destId="{F18D523B-2728-43FA-8104-2348D5F9BCBC}" srcOrd="0" destOrd="0" presId="urn:microsoft.com/office/officeart/2018/5/layout/IconLeafLabelList"/>
    <dgm:cxn modelId="{EFDD8D77-9178-499C-8E7F-70423DA214B0}" type="presParOf" srcId="{5EB75DC3-D82A-41F4-8F44-2E4DED4B2F27}" destId="{66F8F2AE-1EEE-47F6-8295-C11C8FC03C00}" srcOrd="1" destOrd="0" presId="urn:microsoft.com/office/officeart/2018/5/layout/IconLeafLabelList"/>
    <dgm:cxn modelId="{4AA4AEC8-96AB-4B14-A71C-597128CB94AD}" type="presParOf" srcId="{5EB75DC3-D82A-41F4-8F44-2E4DED4B2F27}" destId="{330D95E9-6D70-4437-91BE-F05CB740541C}" srcOrd="2" destOrd="0" presId="urn:microsoft.com/office/officeart/2018/5/layout/IconLeafLabelList"/>
    <dgm:cxn modelId="{FDC253C6-9501-432E-9747-4499698512D9}" type="presParOf" srcId="{5EB75DC3-D82A-41F4-8F44-2E4DED4B2F27}" destId="{985E2ED8-1C2F-48C5-90FE-93EF9E7B6E8A}" srcOrd="3" destOrd="0" presId="urn:microsoft.com/office/officeart/2018/5/layout/IconLeafLabelList"/>
    <dgm:cxn modelId="{02823512-6A9A-4BA1-9FAA-D6D92C823932}" type="presParOf" srcId="{A39E2EF9-D559-43D6-B9A6-05A906E7DEB6}" destId="{849630FE-F4E7-4934-BFAD-4CA2275914A1}" srcOrd="1" destOrd="0" presId="urn:microsoft.com/office/officeart/2018/5/layout/IconLeafLabelList"/>
    <dgm:cxn modelId="{FB6152E7-799C-4740-A82B-8BB9F125A737}" type="presParOf" srcId="{A39E2EF9-D559-43D6-B9A6-05A906E7DEB6}" destId="{28495877-75A2-4CCF-B270-6398037E05F7}" srcOrd="2" destOrd="0" presId="urn:microsoft.com/office/officeart/2018/5/layout/IconLeafLabelList"/>
    <dgm:cxn modelId="{D3C3941B-DFC9-4995-93F2-A490FF8FA89B}" type="presParOf" srcId="{28495877-75A2-4CCF-B270-6398037E05F7}" destId="{1CB843A0-E938-4897-89E8-387CC953C1A5}" srcOrd="0" destOrd="0" presId="urn:microsoft.com/office/officeart/2018/5/layout/IconLeafLabelList"/>
    <dgm:cxn modelId="{C0E6C3DB-CA8B-44F8-A68C-463F0C1D13EF}" type="presParOf" srcId="{28495877-75A2-4CCF-B270-6398037E05F7}" destId="{206D8F49-CEBE-4EED-8C8D-5E90CA9E848A}" srcOrd="1" destOrd="0" presId="urn:microsoft.com/office/officeart/2018/5/layout/IconLeafLabelList"/>
    <dgm:cxn modelId="{FD578511-6F25-4AB4-B9BA-FC09713D145B}" type="presParOf" srcId="{28495877-75A2-4CCF-B270-6398037E05F7}" destId="{A2C56BEE-464A-40B9-BA5F-F4BE7850D7B8}" srcOrd="2" destOrd="0" presId="urn:microsoft.com/office/officeart/2018/5/layout/IconLeafLabelList"/>
    <dgm:cxn modelId="{031D5808-B28B-4DD9-9D08-090EBB63F4AC}" type="presParOf" srcId="{28495877-75A2-4CCF-B270-6398037E05F7}" destId="{3FBD7D48-3F17-431D-BE4F-9186A066A896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FA419A-D0DD-46AE-AE1E-6DAB285D244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03C8E4C-050C-42FC-A239-91C2E3188AB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“Its like having the smartest people from every industry at your fingertips, 24/7”</a:t>
          </a:r>
        </a:p>
      </dgm:t>
    </dgm:pt>
    <dgm:pt modelId="{3E08DE70-5CAA-4BBA-B2EA-075D007F4E7A}" type="parTrans" cxnId="{F2B06B49-5356-43FE-8FED-CABC44071EF5}">
      <dgm:prSet/>
      <dgm:spPr/>
      <dgm:t>
        <a:bodyPr/>
        <a:lstStyle/>
        <a:p>
          <a:endParaRPr lang="en-US"/>
        </a:p>
      </dgm:t>
    </dgm:pt>
    <dgm:pt modelId="{7662F1E8-AB61-4097-817B-A837216BF585}" type="sibTrans" cxnId="{F2B06B49-5356-43FE-8FED-CABC44071EF5}">
      <dgm:prSet/>
      <dgm:spPr/>
      <dgm:t>
        <a:bodyPr/>
        <a:lstStyle/>
        <a:p>
          <a:endParaRPr lang="en-US"/>
        </a:p>
      </dgm:t>
    </dgm:pt>
    <dgm:pt modelId="{64C9D1C8-D633-494E-AF37-B8255718DF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LLM </a:t>
          </a:r>
          <a:br>
            <a:rPr lang="en-US"/>
          </a:br>
          <a:r>
            <a:rPr lang="en-US"/>
            <a:t>(an apple a day…)</a:t>
          </a:r>
        </a:p>
      </dgm:t>
    </dgm:pt>
    <dgm:pt modelId="{3A53EEF2-C9AA-416F-871E-E4870D8C0A7E}" type="parTrans" cxnId="{EF568A6B-162E-40A3-813A-09E32F2F9439}">
      <dgm:prSet/>
      <dgm:spPr/>
      <dgm:t>
        <a:bodyPr/>
        <a:lstStyle/>
        <a:p>
          <a:endParaRPr lang="en-US"/>
        </a:p>
      </dgm:t>
    </dgm:pt>
    <dgm:pt modelId="{D5D73F4C-7127-417D-B749-362C28FC662E}" type="sibTrans" cxnId="{EF568A6B-162E-40A3-813A-09E32F2F9439}">
      <dgm:prSet/>
      <dgm:spPr/>
      <dgm:t>
        <a:bodyPr/>
        <a:lstStyle/>
        <a:p>
          <a:endParaRPr lang="en-US"/>
        </a:p>
      </dgm:t>
    </dgm:pt>
    <dgm:pt modelId="{CCDEF56F-4264-49B7-837B-DA29AD9E6511}" type="pres">
      <dgm:prSet presAssocID="{60FA419A-D0DD-46AE-AE1E-6DAB285D2447}" presName="root" presStyleCnt="0">
        <dgm:presLayoutVars>
          <dgm:dir/>
          <dgm:resizeHandles val="exact"/>
        </dgm:presLayoutVars>
      </dgm:prSet>
      <dgm:spPr/>
    </dgm:pt>
    <dgm:pt modelId="{9C39B24E-0F4E-4311-9D3C-0884D63F1FBA}" type="pres">
      <dgm:prSet presAssocID="{103C8E4C-050C-42FC-A239-91C2E3188ABE}" presName="compNode" presStyleCnt="0"/>
      <dgm:spPr/>
    </dgm:pt>
    <dgm:pt modelId="{466FD89C-6D93-4128-8AC6-6F322C1F0802}" type="pres">
      <dgm:prSet presAssocID="{103C8E4C-050C-42FC-A239-91C2E3188ABE}" presName="bgRect" presStyleLbl="bgShp" presStyleIdx="0" presStyleCnt="2"/>
      <dgm:spPr/>
    </dgm:pt>
    <dgm:pt modelId="{DD59CAB6-A7AE-4E44-BA73-7B1E479FF80E}" type="pres">
      <dgm:prSet presAssocID="{103C8E4C-050C-42FC-A239-91C2E3188ABE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15DA3C3B-149C-40D5-8334-6F0800F0DFA5}" type="pres">
      <dgm:prSet presAssocID="{103C8E4C-050C-42FC-A239-91C2E3188ABE}" presName="spaceRect" presStyleCnt="0"/>
      <dgm:spPr/>
    </dgm:pt>
    <dgm:pt modelId="{EA72F4F6-4953-4AC2-A395-DE1FF0A34655}" type="pres">
      <dgm:prSet presAssocID="{103C8E4C-050C-42FC-A239-91C2E3188ABE}" presName="parTx" presStyleLbl="revTx" presStyleIdx="0" presStyleCnt="2">
        <dgm:presLayoutVars>
          <dgm:chMax val="0"/>
          <dgm:chPref val="0"/>
        </dgm:presLayoutVars>
      </dgm:prSet>
      <dgm:spPr/>
    </dgm:pt>
    <dgm:pt modelId="{63B530BA-C411-4FBB-B199-3FE12E5C2987}" type="pres">
      <dgm:prSet presAssocID="{7662F1E8-AB61-4097-817B-A837216BF585}" presName="sibTrans" presStyleCnt="0"/>
      <dgm:spPr/>
    </dgm:pt>
    <dgm:pt modelId="{075692B1-8AF0-4778-87BB-0E87E9999D7D}" type="pres">
      <dgm:prSet presAssocID="{64C9D1C8-D633-494E-AF37-B8255718DF62}" presName="compNode" presStyleCnt="0"/>
      <dgm:spPr/>
    </dgm:pt>
    <dgm:pt modelId="{8BCDC3E7-83F4-4924-A4CF-A87D5C966975}" type="pres">
      <dgm:prSet presAssocID="{64C9D1C8-D633-494E-AF37-B8255718DF62}" presName="bgRect" presStyleLbl="bgShp" presStyleIdx="1" presStyleCnt="2"/>
      <dgm:spPr/>
    </dgm:pt>
    <dgm:pt modelId="{3F53EBFD-4236-405C-99E0-30EE12971A4D}" type="pres">
      <dgm:prSet presAssocID="{64C9D1C8-D633-494E-AF37-B8255718DF62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pple"/>
        </a:ext>
      </dgm:extLst>
    </dgm:pt>
    <dgm:pt modelId="{72B96A05-6221-4BC0-8784-E21E6DB8A2C7}" type="pres">
      <dgm:prSet presAssocID="{64C9D1C8-D633-494E-AF37-B8255718DF62}" presName="spaceRect" presStyleCnt="0"/>
      <dgm:spPr/>
    </dgm:pt>
    <dgm:pt modelId="{1C42A71D-15DB-40A4-BE3B-23C451896ECC}" type="pres">
      <dgm:prSet presAssocID="{64C9D1C8-D633-494E-AF37-B8255718DF62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54BE422-4DC5-4437-A07B-3F5C4848AB33}" type="presOf" srcId="{103C8E4C-050C-42FC-A239-91C2E3188ABE}" destId="{EA72F4F6-4953-4AC2-A395-DE1FF0A34655}" srcOrd="0" destOrd="0" presId="urn:microsoft.com/office/officeart/2018/2/layout/IconVerticalSolidList"/>
    <dgm:cxn modelId="{7C8ABB3F-800D-4923-8EEA-BA976002810E}" type="presOf" srcId="{64C9D1C8-D633-494E-AF37-B8255718DF62}" destId="{1C42A71D-15DB-40A4-BE3B-23C451896ECC}" srcOrd="0" destOrd="0" presId="urn:microsoft.com/office/officeart/2018/2/layout/IconVerticalSolidList"/>
    <dgm:cxn modelId="{F2B06B49-5356-43FE-8FED-CABC44071EF5}" srcId="{60FA419A-D0DD-46AE-AE1E-6DAB285D2447}" destId="{103C8E4C-050C-42FC-A239-91C2E3188ABE}" srcOrd="0" destOrd="0" parTransId="{3E08DE70-5CAA-4BBA-B2EA-075D007F4E7A}" sibTransId="{7662F1E8-AB61-4097-817B-A837216BF585}"/>
    <dgm:cxn modelId="{EF568A6B-162E-40A3-813A-09E32F2F9439}" srcId="{60FA419A-D0DD-46AE-AE1E-6DAB285D2447}" destId="{64C9D1C8-D633-494E-AF37-B8255718DF62}" srcOrd="1" destOrd="0" parTransId="{3A53EEF2-C9AA-416F-871E-E4870D8C0A7E}" sibTransId="{D5D73F4C-7127-417D-B749-362C28FC662E}"/>
    <dgm:cxn modelId="{29A49BFC-4C41-4199-9BA4-314D5DA64B4D}" type="presOf" srcId="{60FA419A-D0DD-46AE-AE1E-6DAB285D2447}" destId="{CCDEF56F-4264-49B7-837B-DA29AD9E6511}" srcOrd="0" destOrd="0" presId="urn:microsoft.com/office/officeart/2018/2/layout/IconVerticalSolidList"/>
    <dgm:cxn modelId="{7E8FEF53-9B7B-41D8-8F97-96B3C9863AA6}" type="presParOf" srcId="{CCDEF56F-4264-49B7-837B-DA29AD9E6511}" destId="{9C39B24E-0F4E-4311-9D3C-0884D63F1FBA}" srcOrd="0" destOrd="0" presId="urn:microsoft.com/office/officeart/2018/2/layout/IconVerticalSolidList"/>
    <dgm:cxn modelId="{066AC76B-CA7D-4C8F-8E20-AA1BDC3F132F}" type="presParOf" srcId="{9C39B24E-0F4E-4311-9D3C-0884D63F1FBA}" destId="{466FD89C-6D93-4128-8AC6-6F322C1F0802}" srcOrd="0" destOrd="0" presId="urn:microsoft.com/office/officeart/2018/2/layout/IconVerticalSolidList"/>
    <dgm:cxn modelId="{6E56F4DF-84F7-4D1E-B9B7-B3E1161F2E1D}" type="presParOf" srcId="{9C39B24E-0F4E-4311-9D3C-0884D63F1FBA}" destId="{DD59CAB6-A7AE-4E44-BA73-7B1E479FF80E}" srcOrd="1" destOrd="0" presId="urn:microsoft.com/office/officeart/2018/2/layout/IconVerticalSolidList"/>
    <dgm:cxn modelId="{81E0325D-A6C8-41C5-A679-061BECA5AE31}" type="presParOf" srcId="{9C39B24E-0F4E-4311-9D3C-0884D63F1FBA}" destId="{15DA3C3B-149C-40D5-8334-6F0800F0DFA5}" srcOrd="2" destOrd="0" presId="urn:microsoft.com/office/officeart/2018/2/layout/IconVerticalSolidList"/>
    <dgm:cxn modelId="{8C88EEC9-E84A-4976-A942-5D46A3882D2F}" type="presParOf" srcId="{9C39B24E-0F4E-4311-9D3C-0884D63F1FBA}" destId="{EA72F4F6-4953-4AC2-A395-DE1FF0A34655}" srcOrd="3" destOrd="0" presId="urn:microsoft.com/office/officeart/2018/2/layout/IconVerticalSolidList"/>
    <dgm:cxn modelId="{8DCD5774-5B92-472B-A8CB-535616D6E9AF}" type="presParOf" srcId="{CCDEF56F-4264-49B7-837B-DA29AD9E6511}" destId="{63B530BA-C411-4FBB-B199-3FE12E5C2987}" srcOrd="1" destOrd="0" presId="urn:microsoft.com/office/officeart/2018/2/layout/IconVerticalSolidList"/>
    <dgm:cxn modelId="{E8F87399-1E36-4176-86B0-00F47C1339A4}" type="presParOf" srcId="{CCDEF56F-4264-49B7-837B-DA29AD9E6511}" destId="{075692B1-8AF0-4778-87BB-0E87E9999D7D}" srcOrd="2" destOrd="0" presId="urn:microsoft.com/office/officeart/2018/2/layout/IconVerticalSolidList"/>
    <dgm:cxn modelId="{C95787B8-D06C-48B9-91A9-77FCA40C5801}" type="presParOf" srcId="{075692B1-8AF0-4778-87BB-0E87E9999D7D}" destId="{8BCDC3E7-83F4-4924-A4CF-A87D5C966975}" srcOrd="0" destOrd="0" presId="urn:microsoft.com/office/officeart/2018/2/layout/IconVerticalSolidList"/>
    <dgm:cxn modelId="{D5C04FEF-7DA9-4016-AB81-C334BD434586}" type="presParOf" srcId="{075692B1-8AF0-4778-87BB-0E87E9999D7D}" destId="{3F53EBFD-4236-405C-99E0-30EE12971A4D}" srcOrd="1" destOrd="0" presId="urn:microsoft.com/office/officeart/2018/2/layout/IconVerticalSolidList"/>
    <dgm:cxn modelId="{A6C41CE1-9435-4D94-8CAC-2461AEF0786E}" type="presParOf" srcId="{075692B1-8AF0-4778-87BB-0E87E9999D7D}" destId="{72B96A05-6221-4BC0-8784-E21E6DB8A2C7}" srcOrd="2" destOrd="0" presId="urn:microsoft.com/office/officeart/2018/2/layout/IconVerticalSolidList"/>
    <dgm:cxn modelId="{0894AFED-ACF2-4AC5-B372-0C2A450A1F8E}" type="presParOf" srcId="{075692B1-8AF0-4778-87BB-0E87E9999D7D}" destId="{1C42A71D-15DB-40A4-BE3B-23C451896EC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4096C8-F857-49B5-A0F6-C978480D840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FD464C-677B-45BB-B9D0-F366E4941DC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1" dirty="0"/>
            <a:t>My lower back hurts when I stand for too long. What should I do?</a:t>
          </a:r>
          <a:endParaRPr lang="en-US" sz="1600" dirty="0"/>
        </a:p>
      </dgm:t>
    </dgm:pt>
    <dgm:pt modelId="{2C2A49FC-C9F9-4D2C-B695-41240EDC808A}" type="parTrans" cxnId="{54036B13-7474-4EB3-8378-7337AC923143}">
      <dgm:prSet/>
      <dgm:spPr/>
      <dgm:t>
        <a:bodyPr/>
        <a:lstStyle/>
        <a:p>
          <a:endParaRPr lang="en-US"/>
        </a:p>
      </dgm:t>
    </dgm:pt>
    <dgm:pt modelId="{B935B4FC-6C23-4778-AD26-3986655C3C0D}" type="sibTrans" cxnId="{54036B13-7474-4EB3-8378-7337AC923143}">
      <dgm:prSet/>
      <dgm:spPr/>
      <dgm:t>
        <a:bodyPr/>
        <a:lstStyle/>
        <a:p>
          <a:endParaRPr lang="en-US"/>
        </a:p>
      </dgm:t>
    </dgm:pt>
    <dgm:pt modelId="{554C1E64-E4A2-41D9-A169-4C93CBBE74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Get cushioned shoes</a:t>
          </a:r>
        </a:p>
      </dgm:t>
    </dgm:pt>
    <dgm:pt modelId="{164FB5FF-C2D4-4767-A78E-7A85564D9EB0}" type="parTrans" cxnId="{89D20248-FD63-48B4-AA0C-DE888AEA3F1E}">
      <dgm:prSet/>
      <dgm:spPr/>
      <dgm:t>
        <a:bodyPr/>
        <a:lstStyle/>
        <a:p>
          <a:endParaRPr lang="en-US"/>
        </a:p>
      </dgm:t>
    </dgm:pt>
    <dgm:pt modelId="{AA55DA88-4A1F-4956-A807-A5E6ACC24449}" type="sibTrans" cxnId="{89D20248-FD63-48B4-AA0C-DE888AEA3F1E}">
      <dgm:prSet/>
      <dgm:spPr/>
      <dgm:t>
        <a:bodyPr/>
        <a:lstStyle/>
        <a:p>
          <a:endParaRPr lang="en-US"/>
        </a:p>
      </dgm:t>
    </dgm:pt>
    <dgm:pt modelId="{2B7A76D4-4710-4712-9DE3-93DAFFF0164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Arch support</a:t>
          </a:r>
        </a:p>
      </dgm:t>
    </dgm:pt>
    <dgm:pt modelId="{1EB2C53A-22AB-46DD-914C-816D45FC2C4D}" type="parTrans" cxnId="{4A6D8EBD-121D-4912-9D23-D0DAB7FF3882}">
      <dgm:prSet/>
      <dgm:spPr/>
      <dgm:t>
        <a:bodyPr/>
        <a:lstStyle/>
        <a:p>
          <a:endParaRPr lang="en-US"/>
        </a:p>
      </dgm:t>
    </dgm:pt>
    <dgm:pt modelId="{7363BD1B-EB1E-4130-A91D-B5B4A18349E3}" type="sibTrans" cxnId="{4A6D8EBD-121D-4912-9D23-D0DAB7FF3882}">
      <dgm:prSet/>
      <dgm:spPr/>
      <dgm:t>
        <a:bodyPr/>
        <a:lstStyle/>
        <a:p>
          <a:endParaRPr lang="en-US"/>
        </a:p>
      </dgm:t>
    </dgm:pt>
    <dgm:pt modelId="{F8294A54-3133-4C09-BC78-D0AB2E38AA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Anti-fatigue mat</a:t>
          </a:r>
        </a:p>
      </dgm:t>
    </dgm:pt>
    <dgm:pt modelId="{230C3B53-8777-4269-BD78-3D0E2AFB0D10}" type="parTrans" cxnId="{964B05F6-D5DA-4A89-8DF8-F2AA1A1AE0B1}">
      <dgm:prSet/>
      <dgm:spPr/>
      <dgm:t>
        <a:bodyPr/>
        <a:lstStyle/>
        <a:p>
          <a:endParaRPr lang="en-US"/>
        </a:p>
      </dgm:t>
    </dgm:pt>
    <dgm:pt modelId="{9B7F912B-AAE2-4924-9692-0798FF97CA2E}" type="sibTrans" cxnId="{964B05F6-D5DA-4A89-8DF8-F2AA1A1AE0B1}">
      <dgm:prSet/>
      <dgm:spPr/>
      <dgm:t>
        <a:bodyPr/>
        <a:lstStyle/>
        <a:p>
          <a:endParaRPr lang="en-US"/>
        </a:p>
      </dgm:t>
    </dgm:pt>
    <dgm:pt modelId="{A25B8A63-59D1-48B1-A989-EF490DECA07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Etc.</a:t>
          </a:r>
        </a:p>
      </dgm:t>
    </dgm:pt>
    <dgm:pt modelId="{9AC87A50-69B0-4093-A529-72D81500F02C}" type="parTrans" cxnId="{2BAF4349-DE4B-41FA-904A-3E4396361EBF}">
      <dgm:prSet/>
      <dgm:spPr/>
      <dgm:t>
        <a:bodyPr/>
        <a:lstStyle/>
        <a:p>
          <a:endParaRPr lang="en-US"/>
        </a:p>
      </dgm:t>
    </dgm:pt>
    <dgm:pt modelId="{D4120DF4-EA90-4884-8057-29BCAB662B69}" type="sibTrans" cxnId="{2BAF4349-DE4B-41FA-904A-3E4396361EBF}">
      <dgm:prSet/>
      <dgm:spPr/>
      <dgm:t>
        <a:bodyPr/>
        <a:lstStyle/>
        <a:p>
          <a:endParaRPr lang="en-US"/>
        </a:p>
      </dgm:t>
    </dgm:pt>
    <dgm:pt modelId="{EDDF4610-981B-4934-A939-504BF75F846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This is how most people us AI. </a:t>
          </a:r>
        </a:p>
      </dgm:t>
    </dgm:pt>
    <dgm:pt modelId="{F11D2D7A-4D3C-49A4-A977-AAA4B5546DDB}" type="parTrans" cxnId="{C456FE25-59DE-4D4C-99B4-E16F1B041085}">
      <dgm:prSet/>
      <dgm:spPr/>
      <dgm:t>
        <a:bodyPr/>
        <a:lstStyle/>
        <a:p>
          <a:endParaRPr lang="en-US"/>
        </a:p>
      </dgm:t>
    </dgm:pt>
    <dgm:pt modelId="{530D05F0-537D-4ABC-B3D0-F53ADE13589C}" type="sibTrans" cxnId="{C456FE25-59DE-4D4C-99B4-E16F1B041085}">
      <dgm:prSet/>
      <dgm:spPr/>
      <dgm:t>
        <a:bodyPr/>
        <a:lstStyle/>
        <a:p>
          <a:endParaRPr lang="en-US"/>
        </a:p>
      </dgm:t>
    </dgm:pt>
    <dgm:pt modelId="{374A2DA5-609C-4533-B4C9-7ECBD95D3D4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And this is why people think AI is useless.</a:t>
          </a:r>
        </a:p>
      </dgm:t>
    </dgm:pt>
    <dgm:pt modelId="{7D91A100-1997-4F1B-8527-481DB6CFB133}" type="parTrans" cxnId="{F9DE7DAE-9215-4562-8CC9-77B3B8D66DBD}">
      <dgm:prSet/>
      <dgm:spPr/>
      <dgm:t>
        <a:bodyPr/>
        <a:lstStyle/>
        <a:p>
          <a:endParaRPr lang="en-US"/>
        </a:p>
      </dgm:t>
    </dgm:pt>
    <dgm:pt modelId="{0F6B3119-9F25-4633-8A23-2B1A4D723A84}" type="sibTrans" cxnId="{F9DE7DAE-9215-4562-8CC9-77B3B8D66DBD}">
      <dgm:prSet/>
      <dgm:spPr/>
      <dgm:t>
        <a:bodyPr/>
        <a:lstStyle/>
        <a:p>
          <a:endParaRPr lang="en-US"/>
        </a:p>
      </dgm:t>
    </dgm:pt>
    <dgm:pt modelId="{184FB98C-3C69-40F1-BBF6-20009DFDAA38}" type="pres">
      <dgm:prSet presAssocID="{FF4096C8-F857-49B5-A0F6-C978480D8406}" presName="root" presStyleCnt="0">
        <dgm:presLayoutVars>
          <dgm:dir/>
          <dgm:resizeHandles val="exact"/>
        </dgm:presLayoutVars>
      </dgm:prSet>
      <dgm:spPr/>
    </dgm:pt>
    <dgm:pt modelId="{44CEF667-7229-4356-92B0-68F952A8F1D2}" type="pres">
      <dgm:prSet presAssocID="{6CFD464C-677B-45BB-B9D0-F366E4941DCE}" presName="compNode" presStyleCnt="0"/>
      <dgm:spPr/>
    </dgm:pt>
    <dgm:pt modelId="{2BCC8CC0-BE79-4433-AE0C-1A7E92F7FCFC}" type="pres">
      <dgm:prSet presAssocID="{6CFD464C-677B-45BB-B9D0-F366E4941DCE}" presName="bgRect" presStyleLbl="bgShp" presStyleIdx="0" presStyleCnt="7"/>
      <dgm:spPr/>
    </dgm:pt>
    <dgm:pt modelId="{D89C584C-B6A8-4AA8-804F-10A20853DF45}" type="pres">
      <dgm:prSet presAssocID="{6CFD464C-677B-45BB-B9D0-F366E4941DCE}" presName="iconRect" presStyleLbl="node1" presStyleIdx="0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ying Face with No Fill"/>
        </a:ext>
      </dgm:extLst>
    </dgm:pt>
    <dgm:pt modelId="{DA4AC0C1-EB8B-4C8D-A8C9-66648A53F7AD}" type="pres">
      <dgm:prSet presAssocID="{6CFD464C-677B-45BB-B9D0-F366E4941DCE}" presName="spaceRect" presStyleCnt="0"/>
      <dgm:spPr/>
    </dgm:pt>
    <dgm:pt modelId="{19257CD2-DF2C-41ED-A3B8-8A0D22C447D6}" type="pres">
      <dgm:prSet presAssocID="{6CFD464C-677B-45BB-B9D0-F366E4941DCE}" presName="parTx" presStyleLbl="revTx" presStyleIdx="0" presStyleCnt="7">
        <dgm:presLayoutVars>
          <dgm:chMax val="0"/>
          <dgm:chPref val="0"/>
        </dgm:presLayoutVars>
      </dgm:prSet>
      <dgm:spPr/>
    </dgm:pt>
    <dgm:pt modelId="{F8A3EA63-9AAF-4360-B6CF-92EA93146909}" type="pres">
      <dgm:prSet presAssocID="{B935B4FC-6C23-4778-AD26-3986655C3C0D}" presName="sibTrans" presStyleCnt="0"/>
      <dgm:spPr/>
    </dgm:pt>
    <dgm:pt modelId="{871C601E-CF0E-4931-95BD-A359A49399ED}" type="pres">
      <dgm:prSet presAssocID="{554C1E64-E4A2-41D9-A169-4C93CBBE745C}" presName="compNode" presStyleCnt="0"/>
      <dgm:spPr/>
    </dgm:pt>
    <dgm:pt modelId="{789F98E0-030D-4A22-983B-047F793703E5}" type="pres">
      <dgm:prSet presAssocID="{554C1E64-E4A2-41D9-A169-4C93CBBE745C}" presName="bgRect" presStyleLbl="bgShp" presStyleIdx="1" presStyleCnt="7"/>
      <dgm:spPr/>
    </dgm:pt>
    <dgm:pt modelId="{3B99EADD-97EE-4B44-AE47-4ED269848209}" type="pres">
      <dgm:prSet presAssocID="{554C1E64-E4A2-41D9-A169-4C93CBBE745C}" presName="iconRect" presStyleLbl="node1" presStyleIdx="1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oe"/>
        </a:ext>
      </dgm:extLst>
    </dgm:pt>
    <dgm:pt modelId="{DB23857C-C7F6-4414-AAAB-4C0867881852}" type="pres">
      <dgm:prSet presAssocID="{554C1E64-E4A2-41D9-A169-4C93CBBE745C}" presName="spaceRect" presStyleCnt="0"/>
      <dgm:spPr/>
    </dgm:pt>
    <dgm:pt modelId="{9281A539-1C49-47BF-8FA1-AD1B6FFD7387}" type="pres">
      <dgm:prSet presAssocID="{554C1E64-E4A2-41D9-A169-4C93CBBE745C}" presName="parTx" presStyleLbl="revTx" presStyleIdx="1" presStyleCnt="7">
        <dgm:presLayoutVars>
          <dgm:chMax val="0"/>
          <dgm:chPref val="0"/>
        </dgm:presLayoutVars>
      </dgm:prSet>
      <dgm:spPr/>
    </dgm:pt>
    <dgm:pt modelId="{17DCABF1-903F-493C-80B8-731067ED51AE}" type="pres">
      <dgm:prSet presAssocID="{AA55DA88-4A1F-4956-A807-A5E6ACC24449}" presName="sibTrans" presStyleCnt="0"/>
      <dgm:spPr/>
    </dgm:pt>
    <dgm:pt modelId="{526B40D2-E99F-483B-BDDC-F37E9C0EB5FE}" type="pres">
      <dgm:prSet presAssocID="{2B7A76D4-4710-4712-9DE3-93DAFFF01641}" presName="compNode" presStyleCnt="0"/>
      <dgm:spPr/>
    </dgm:pt>
    <dgm:pt modelId="{6E9541DA-B55D-467C-94EB-D8E3C291C731}" type="pres">
      <dgm:prSet presAssocID="{2B7A76D4-4710-4712-9DE3-93DAFFF01641}" presName="bgRect" presStyleLbl="bgShp" presStyleIdx="2" presStyleCnt="7"/>
      <dgm:spPr/>
    </dgm:pt>
    <dgm:pt modelId="{50387C32-82C4-43C4-9D63-91D7BB1265DF}" type="pres">
      <dgm:prSet presAssocID="{2B7A76D4-4710-4712-9DE3-93DAFFF01641}" presName="iconRect" presStyleLbl="node1" presStyleIdx="2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FB3316B-ED9C-4F55-BA53-FFBCA7E5E76B}" type="pres">
      <dgm:prSet presAssocID="{2B7A76D4-4710-4712-9DE3-93DAFFF01641}" presName="spaceRect" presStyleCnt="0"/>
      <dgm:spPr/>
    </dgm:pt>
    <dgm:pt modelId="{10F91D29-3A5E-479A-8079-CE7D1BA66897}" type="pres">
      <dgm:prSet presAssocID="{2B7A76D4-4710-4712-9DE3-93DAFFF01641}" presName="parTx" presStyleLbl="revTx" presStyleIdx="2" presStyleCnt="7">
        <dgm:presLayoutVars>
          <dgm:chMax val="0"/>
          <dgm:chPref val="0"/>
        </dgm:presLayoutVars>
      </dgm:prSet>
      <dgm:spPr/>
    </dgm:pt>
    <dgm:pt modelId="{24099535-1BD4-4F1C-B68E-F733DFF170DB}" type="pres">
      <dgm:prSet presAssocID="{7363BD1B-EB1E-4130-A91D-B5B4A18349E3}" presName="sibTrans" presStyleCnt="0"/>
      <dgm:spPr/>
    </dgm:pt>
    <dgm:pt modelId="{18F2F1FB-04BD-450F-A030-45C7BCE55DEC}" type="pres">
      <dgm:prSet presAssocID="{F8294A54-3133-4C09-BC78-D0AB2E38AAFE}" presName="compNode" presStyleCnt="0"/>
      <dgm:spPr/>
    </dgm:pt>
    <dgm:pt modelId="{E15F03CF-8BCA-4328-858F-74638466D946}" type="pres">
      <dgm:prSet presAssocID="{F8294A54-3133-4C09-BC78-D0AB2E38AAFE}" presName="bgRect" presStyleLbl="bgShp" presStyleIdx="3" presStyleCnt="7"/>
      <dgm:spPr/>
    </dgm:pt>
    <dgm:pt modelId="{C1A5A5CE-5F1F-4C32-A70B-425365118139}" type="pres">
      <dgm:prSet presAssocID="{F8294A54-3133-4C09-BC78-D0AB2E38AAFE}" presName="iconRect" presStyleLbl="node1" presStyleIdx="3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68148B6D-31D7-4D4C-AAB0-FFCD6C0437A1}" type="pres">
      <dgm:prSet presAssocID="{F8294A54-3133-4C09-BC78-D0AB2E38AAFE}" presName="spaceRect" presStyleCnt="0"/>
      <dgm:spPr/>
    </dgm:pt>
    <dgm:pt modelId="{02834472-3352-48B9-B474-31F8071470E3}" type="pres">
      <dgm:prSet presAssocID="{F8294A54-3133-4C09-BC78-D0AB2E38AAFE}" presName="parTx" presStyleLbl="revTx" presStyleIdx="3" presStyleCnt="7">
        <dgm:presLayoutVars>
          <dgm:chMax val="0"/>
          <dgm:chPref val="0"/>
        </dgm:presLayoutVars>
      </dgm:prSet>
      <dgm:spPr/>
    </dgm:pt>
    <dgm:pt modelId="{3B6182B0-C962-47CF-91A4-ACAFF8CDEE0A}" type="pres">
      <dgm:prSet presAssocID="{9B7F912B-AAE2-4924-9692-0798FF97CA2E}" presName="sibTrans" presStyleCnt="0"/>
      <dgm:spPr/>
    </dgm:pt>
    <dgm:pt modelId="{AB724294-2967-47E3-B77B-B8EC4DBD3E9E}" type="pres">
      <dgm:prSet presAssocID="{A25B8A63-59D1-48B1-A989-EF490DECA078}" presName="compNode" presStyleCnt="0"/>
      <dgm:spPr/>
    </dgm:pt>
    <dgm:pt modelId="{C2102FCA-869B-4EEF-9E3C-3E000D13E842}" type="pres">
      <dgm:prSet presAssocID="{A25B8A63-59D1-48B1-A989-EF490DECA078}" presName="bgRect" presStyleLbl="bgShp" presStyleIdx="4" presStyleCnt="7"/>
      <dgm:spPr/>
    </dgm:pt>
    <dgm:pt modelId="{9EF3AC79-0C4D-48D9-BBBF-E8C602FA5067}" type="pres">
      <dgm:prSet presAssocID="{A25B8A63-59D1-48B1-A989-EF490DECA078}" presName="iconRect" presStyleLbl="node1" presStyleIdx="4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imono"/>
        </a:ext>
      </dgm:extLst>
    </dgm:pt>
    <dgm:pt modelId="{5F787F83-2E59-4320-B3C2-E14208A3179E}" type="pres">
      <dgm:prSet presAssocID="{A25B8A63-59D1-48B1-A989-EF490DECA078}" presName="spaceRect" presStyleCnt="0"/>
      <dgm:spPr/>
    </dgm:pt>
    <dgm:pt modelId="{35A5E0F9-D68D-4097-91C1-6BAAC50EAE54}" type="pres">
      <dgm:prSet presAssocID="{A25B8A63-59D1-48B1-A989-EF490DECA078}" presName="parTx" presStyleLbl="revTx" presStyleIdx="4" presStyleCnt="7">
        <dgm:presLayoutVars>
          <dgm:chMax val="0"/>
          <dgm:chPref val="0"/>
        </dgm:presLayoutVars>
      </dgm:prSet>
      <dgm:spPr/>
    </dgm:pt>
    <dgm:pt modelId="{C6413A5F-A930-4AA2-A5C9-FAFB118D4576}" type="pres">
      <dgm:prSet presAssocID="{D4120DF4-EA90-4884-8057-29BCAB662B69}" presName="sibTrans" presStyleCnt="0"/>
      <dgm:spPr/>
    </dgm:pt>
    <dgm:pt modelId="{E4C4F8BA-CD66-4909-9AED-6220FF4A943A}" type="pres">
      <dgm:prSet presAssocID="{EDDF4610-981B-4934-A939-504BF75F8466}" presName="compNode" presStyleCnt="0"/>
      <dgm:spPr/>
    </dgm:pt>
    <dgm:pt modelId="{628E35F1-ED5A-40EB-A958-3F0B9CAB9E8A}" type="pres">
      <dgm:prSet presAssocID="{EDDF4610-981B-4934-A939-504BF75F8466}" presName="bgRect" presStyleLbl="bgShp" presStyleIdx="5" presStyleCnt="7"/>
      <dgm:spPr/>
    </dgm:pt>
    <dgm:pt modelId="{0AEFB861-3788-4BAD-B1D0-4779D55E10CD}" type="pres">
      <dgm:prSet presAssocID="{EDDF4610-981B-4934-A939-504BF75F8466}" presName="iconRect" presStyleLbl="node1" presStyleIdx="5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432D7E5-35DA-45A0-9227-9405E3010CEB}" type="pres">
      <dgm:prSet presAssocID="{EDDF4610-981B-4934-A939-504BF75F8466}" presName="spaceRect" presStyleCnt="0"/>
      <dgm:spPr/>
    </dgm:pt>
    <dgm:pt modelId="{BA08C74A-7C22-46FE-A641-5D47B5DE4ABB}" type="pres">
      <dgm:prSet presAssocID="{EDDF4610-981B-4934-A939-504BF75F8466}" presName="parTx" presStyleLbl="revTx" presStyleIdx="5" presStyleCnt="7">
        <dgm:presLayoutVars>
          <dgm:chMax val="0"/>
          <dgm:chPref val="0"/>
        </dgm:presLayoutVars>
      </dgm:prSet>
      <dgm:spPr/>
    </dgm:pt>
    <dgm:pt modelId="{F861B11A-E437-4F69-8678-67FEAE866F0F}" type="pres">
      <dgm:prSet presAssocID="{530D05F0-537D-4ABC-B3D0-F53ADE13589C}" presName="sibTrans" presStyleCnt="0"/>
      <dgm:spPr/>
    </dgm:pt>
    <dgm:pt modelId="{059C3F19-44D1-4248-97AA-72486E1910B3}" type="pres">
      <dgm:prSet presAssocID="{374A2DA5-609C-4533-B4C9-7ECBD95D3D42}" presName="compNode" presStyleCnt="0"/>
      <dgm:spPr/>
    </dgm:pt>
    <dgm:pt modelId="{490EEB88-7E6C-4DCC-9611-A5974B4FEF1F}" type="pres">
      <dgm:prSet presAssocID="{374A2DA5-609C-4533-B4C9-7ECBD95D3D42}" presName="bgRect" presStyleLbl="bgShp" presStyleIdx="6" presStyleCnt="7"/>
      <dgm:spPr/>
    </dgm:pt>
    <dgm:pt modelId="{3B206600-793A-4506-B9A3-1491711B42F2}" type="pres">
      <dgm:prSet presAssocID="{374A2DA5-609C-4533-B4C9-7ECBD95D3D42}" presName="iconRect" presStyleLbl="node1" presStyleIdx="6" presStyleCnt="7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EA1CD8D4-3F81-42E9-878E-127328A25C7F}" type="pres">
      <dgm:prSet presAssocID="{374A2DA5-609C-4533-B4C9-7ECBD95D3D42}" presName="spaceRect" presStyleCnt="0"/>
      <dgm:spPr/>
    </dgm:pt>
    <dgm:pt modelId="{6733293D-7D8C-460A-9083-7548F5E2D308}" type="pres">
      <dgm:prSet presAssocID="{374A2DA5-609C-4533-B4C9-7ECBD95D3D42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A6B4E90B-6136-4E6D-9AED-48A73C8F5363}" type="presOf" srcId="{F8294A54-3133-4C09-BC78-D0AB2E38AAFE}" destId="{02834472-3352-48B9-B474-31F8071470E3}" srcOrd="0" destOrd="0" presId="urn:microsoft.com/office/officeart/2018/2/layout/IconVerticalSolidList"/>
    <dgm:cxn modelId="{DF90580C-E835-45F7-902A-2C9F620805A2}" type="presOf" srcId="{6CFD464C-677B-45BB-B9D0-F366E4941DCE}" destId="{19257CD2-DF2C-41ED-A3B8-8A0D22C447D6}" srcOrd="0" destOrd="0" presId="urn:microsoft.com/office/officeart/2018/2/layout/IconVerticalSolidList"/>
    <dgm:cxn modelId="{54036B13-7474-4EB3-8378-7337AC923143}" srcId="{FF4096C8-F857-49B5-A0F6-C978480D8406}" destId="{6CFD464C-677B-45BB-B9D0-F366E4941DCE}" srcOrd="0" destOrd="0" parTransId="{2C2A49FC-C9F9-4D2C-B695-41240EDC808A}" sibTransId="{B935B4FC-6C23-4778-AD26-3986655C3C0D}"/>
    <dgm:cxn modelId="{C456FE25-59DE-4D4C-99B4-E16F1B041085}" srcId="{FF4096C8-F857-49B5-A0F6-C978480D8406}" destId="{EDDF4610-981B-4934-A939-504BF75F8466}" srcOrd="5" destOrd="0" parTransId="{F11D2D7A-4D3C-49A4-A977-AAA4B5546DDB}" sibTransId="{530D05F0-537D-4ABC-B3D0-F53ADE13589C}"/>
    <dgm:cxn modelId="{DF82A034-7002-412C-870A-D1B2FCFC19C4}" type="presOf" srcId="{554C1E64-E4A2-41D9-A169-4C93CBBE745C}" destId="{9281A539-1C49-47BF-8FA1-AD1B6FFD7387}" srcOrd="0" destOrd="0" presId="urn:microsoft.com/office/officeart/2018/2/layout/IconVerticalSolidList"/>
    <dgm:cxn modelId="{959C0435-6377-4F90-BFCA-E1AB438FD739}" type="presOf" srcId="{EDDF4610-981B-4934-A939-504BF75F8466}" destId="{BA08C74A-7C22-46FE-A641-5D47B5DE4ABB}" srcOrd="0" destOrd="0" presId="urn:microsoft.com/office/officeart/2018/2/layout/IconVerticalSolidList"/>
    <dgm:cxn modelId="{9DC3C135-3B92-4F51-84FD-A59A6E65E09B}" type="presOf" srcId="{FF4096C8-F857-49B5-A0F6-C978480D8406}" destId="{184FB98C-3C69-40F1-BBF6-20009DFDAA38}" srcOrd="0" destOrd="0" presId="urn:microsoft.com/office/officeart/2018/2/layout/IconVerticalSolidList"/>
    <dgm:cxn modelId="{89D20248-FD63-48B4-AA0C-DE888AEA3F1E}" srcId="{FF4096C8-F857-49B5-A0F6-C978480D8406}" destId="{554C1E64-E4A2-41D9-A169-4C93CBBE745C}" srcOrd="1" destOrd="0" parTransId="{164FB5FF-C2D4-4767-A78E-7A85564D9EB0}" sibTransId="{AA55DA88-4A1F-4956-A807-A5E6ACC24449}"/>
    <dgm:cxn modelId="{2BAF4349-DE4B-41FA-904A-3E4396361EBF}" srcId="{FF4096C8-F857-49B5-A0F6-C978480D8406}" destId="{A25B8A63-59D1-48B1-A989-EF490DECA078}" srcOrd="4" destOrd="0" parTransId="{9AC87A50-69B0-4093-A529-72D81500F02C}" sibTransId="{D4120DF4-EA90-4884-8057-29BCAB662B69}"/>
    <dgm:cxn modelId="{1F87447D-F751-486B-A7D0-204716EFAC2C}" type="presOf" srcId="{374A2DA5-609C-4533-B4C9-7ECBD95D3D42}" destId="{6733293D-7D8C-460A-9083-7548F5E2D308}" srcOrd="0" destOrd="0" presId="urn:microsoft.com/office/officeart/2018/2/layout/IconVerticalSolidList"/>
    <dgm:cxn modelId="{F9DE7DAE-9215-4562-8CC9-77B3B8D66DBD}" srcId="{FF4096C8-F857-49B5-A0F6-C978480D8406}" destId="{374A2DA5-609C-4533-B4C9-7ECBD95D3D42}" srcOrd="6" destOrd="0" parTransId="{7D91A100-1997-4F1B-8527-481DB6CFB133}" sibTransId="{0F6B3119-9F25-4633-8A23-2B1A4D723A84}"/>
    <dgm:cxn modelId="{E194E0B7-670E-416C-B5B9-D86E79A564CB}" type="presOf" srcId="{A25B8A63-59D1-48B1-A989-EF490DECA078}" destId="{35A5E0F9-D68D-4097-91C1-6BAAC50EAE54}" srcOrd="0" destOrd="0" presId="urn:microsoft.com/office/officeart/2018/2/layout/IconVerticalSolidList"/>
    <dgm:cxn modelId="{4A6D8EBD-121D-4912-9D23-D0DAB7FF3882}" srcId="{FF4096C8-F857-49B5-A0F6-C978480D8406}" destId="{2B7A76D4-4710-4712-9DE3-93DAFFF01641}" srcOrd="2" destOrd="0" parTransId="{1EB2C53A-22AB-46DD-914C-816D45FC2C4D}" sibTransId="{7363BD1B-EB1E-4130-A91D-B5B4A18349E3}"/>
    <dgm:cxn modelId="{F44516E7-F705-4114-91D7-56806B7962C9}" type="presOf" srcId="{2B7A76D4-4710-4712-9DE3-93DAFFF01641}" destId="{10F91D29-3A5E-479A-8079-CE7D1BA66897}" srcOrd="0" destOrd="0" presId="urn:microsoft.com/office/officeart/2018/2/layout/IconVerticalSolidList"/>
    <dgm:cxn modelId="{964B05F6-D5DA-4A89-8DF8-F2AA1A1AE0B1}" srcId="{FF4096C8-F857-49B5-A0F6-C978480D8406}" destId="{F8294A54-3133-4C09-BC78-D0AB2E38AAFE}" srcOrd="3" destOrd="0" parTransId="{230C3B53-8777-4269-BD78-3D0E2AFB0D10}" sibTransId="{9B7F912B-AAE2-4924-9692-0798FF97CA2E}"/>
    <dgm:cxn modelId="{B9360393-69A8-4585-9BAD-5DB071099BF6}" type="presParOf" srcId="{184FB98C-3C69-40F1-BBF6-20009DFDAA38}" destId="{44CEF667-7229-4356-92B0-68F952A8F1D2}" srcOrd="0" destOrd="0" presId="urn:microsoft.com/office/officeart/2018/2/layout/IconVerticalSolidList"/>
    <dgm:cxn modelId="{50F6BE52-F5E3-4C2A-AD37-ACD1CAC3DF13}" type="presParOf" srcId="{44CEF667-7229-4356-92B0-68F952A8F1D2}" destId="{2BCC8CC0-BE79-4433-AE0C-1A7E92F7FCFC}" srcOrd="0" destOrd="0" presId="urn:microsoft.com/office/officeart/2018/2/layout/IconVerticalSolidList"/>
    <dgm:cxn modelId="{FBC157CD-E7BE-43E1-82CB-8D7D087B98CA}" type="presParOf" srcId="{44CEF667-7229-4356-92B0-68F952A8F1D2}" destId="{D89C584C-B6A8-4AA8-804F-10A20853DF45}" srcOrd="1" destOrd="0" presId="urn:microsoft.com/office/officeart/2018/2/layout/IconVerticalSolidList"/>
    <dgm:cxn modelId="{FC4176E6-9FF0-45AC-B3FD-3DED170F2AEB}" type="presParOf" srcId="{44CEF667-7229-4356-92B0-68F952A8F1D2}" destId="{DA4AC0C1-EB8B-4C8D-A8C9-66648A53F7AD}" srcOrd="2" destOrd="0" presId="urn:microsoft.com/office/officeart/2018/2/layout/IconVerticalSolidList"/>
    <dgm:cxn modelId="{9D779382-3D3D-4666-992F-3132B09B1152}" type="presParOf" srcId="{44CEF667-7229-4356-92B0-68F952A8F1D2}" destId="{19257CD2-DF2C-41ED-A3B8-8A0D22C447D6}" srcOrd="3" destOrd="0" presId="urn:microsoft.com/office/officeart/2018/2/layout/IconVerticalSolidList"/>
    <dgm:cxn modelId="{A899B506-BA84-4A76-BA48-5CA7AA8B78E4}" type="presParOf" srcId="{184FB98C-3C69-40F1-BBF6-20009DFDAA38}" destId="{F8A3EA63-9AAF-4360-B6CF-92EA93146909}" srcOrd="1" destOrd="0" presId="urn:microsoft.com/office/officeart/2018/2/layout/IconVerticalSolidList"/>
    <dgm:cxn modelId="{FE5B411C-52B6-4DD9-AFD8-A2E698497516}" type="presParOf" srcId="{184FB98C-3C69-40F1-BBF6-20009DFDAA38}" destId="{871C601E-CF0E-4931-95BD-A359A49399ED}" srcOrd="2" destOrd="0" presId="urn:microsoft.com/office/officeart/2018/2/layout/IconVerticalSolidList"/>
    <dgm:cxn modelId="{2522ED3C-84B0-44F0-AD0C-C467BD2F8FE7}" type="presParOf" srcId="{871C601E-CF0E-4931-95BD-A359A49399ED}" destId="{789F98E0-030D-4A22-983B-047F793703E5}" srcOrd="0" destOrd="0" presId="urn:microsoft.com/office/officeart/2018/2/layout/IconVerticalSolidList"/>
    <dgm:cxn modelId="{DC1A1E47-8563-42B3-9246-3D7A7E98DDE1}" type="presParOf" srcId="{871C601E-CF0E-4931-95BD-A359A49399ED}" destId="{3B99EADD-97EE-4B44-AE47-4ED269848209}" srcOrd="1" destOrd="0" presId="urn:microsoft.com/office/officeart/2018/2/layout/IconVerticalSolidList"/>
    <dgm:cxn modelId="{67B2DAE4-0CC4-4983-8C62-AF1A87200ADC}" type="presParOf" srcId="{871C601E-CF0E-4931-95BD-A359A49399ED}" destId="{DB23857C-C7F6-4414-AAAB-4C0867881852}" srcOrd="2" destOrd="0" presId="urn:microsoft.com/office/officeart/2018/2/layout/IconVerticalSolidList"/>
    <dgm:cxn modelId="{9BE6A4CC-7BE3-4284-911F-2F5136C6AACD}" type="presParOf" srcId="{871C601E-CF0E-4931-95BD-A359A49399ED}" destId="{9281A539-1C49-47BF-8FA1-AD1B6FFD7387}" srcOrd="3" destOrd="0" presId="urn:microsoft.com/office/officeart/2018/2/layout/IconVerticalSolidList"/>
    <dgm:cxn modelId="{23D60240-7C39-43DE-8A73-E79351AC518F}" type="presParOf" srcId="{184FB98C-3C69-40F1-BBF6-20009DFDAA38}" destId="{17DCABF1-903F-493C-80B8-731067ED51AE}" srcOrd="3" destOrd="0" presId="urn:microsoft.com/office/officeart/2018/2/layout/IconVerticalSolidList"/>
    <dgm:cxn modelId="{847A53C9-A8AF-4F12-A63A-7E8F49FBE125}" type="presParOf" srcId="{184FB98C-3C69-40F1-BBF6-20009DFDAA38}" destId="{526B40D2-E99F-483B-BDDC-F37E9C0EB5FE}" srcOrd="4" destOrd="0" presId="urn:microsoft.com/office/officeart/2018/2/layout/IconVerticalSolidList"/>
    <dgm:cxn modelId="{8F89E2EE-1F5D-4809-A754-77F15E3CAA0B}" type="presParOf" srcId="{526B40D2-E99F-483B-BDDC-F37E9C0EB5FE}" destId="{6E9541DA-B55D-467C-94EB-D8E3C291C731}" srcOrd="0" destOrd="0" presId="urn:microsoft.com/office/officeart/2018/2/layout/IconVerticalSolidList"/>
    <dgm:cxn modelId="{90E65E95-05D9-4C12-8F0A-DE5130DE4ED4}" type="presParOf" srcId="{526B40D2-E99F-483B-BDDC-F37E9C0EB5FE}" destId="{50387C32-82C4-43C4-9D63-91D7BB1265DF}" srcOrd="1" destOrd="0" presId="urn:microsoft.com/office/officeart/2018/2/layout/IconVerticalSolidList"/>
    <dgm:cxn modelId="{ED4D1A22-1C10-4718-B568-3984FCBD9745}" type="presParOf" srcId="{526B40D2-E99F-483B-BDDC-F37E9C0EB5FE}" destId="{5FB3316B-ED9C-4F55-BA53-FFBCA7E5E76B}" srcOrd="2" destOrd="0" presId="urn:microsoft.com/office/officeart/2018/2/layout/IconVerticalSolidList"/>
    <dgm:cxn modelId="{40779301-A65D-4597-BB54-AC27794ABA43}" type="presParOf" srcId="{526B40D2-E99F-483B-BDDC-F37E9C0EB5FE}" destId="{10F91D29-3A5E-479A-8079-CE7D1BA66897}" srcOrd="3" destOrd="0" presId="urn:microsoft.com/office/officeart/2018/2/layout/IconVerticalSolidList"/>
    <dgm:cxn modelId="{EF2E307E-DC5E-48E8-92F9-9DE381CAFABA}" type="presParOf" srcId="{184FB98C-3C69-40F1-BBF6-20009DFDAA38}" destId="{24099535-1BD4-4F1C-B68E-F733DFF170DB}" srcOrd="5" destOrd="0" presId="urn:microsoft.com/office/officeart/2018/2/layout/IconVerticalSolidList"/>
    <dgm:cxn modelId="{B10DFBAC-86EA-4B27-BB7D-F64927E8F640}" type="presParOf" srcId="{184FB98C-3C69-40F1-BBF6-20009DFDAA38}" destId="{18F2F1FB-04BD-450F-A030-45C7BCE55DEC}" srcOrd="6" destOrd="0" presId="urn:microsoft.com/office/officeart/2018/2/layout/IconVerticalSolidList"/>
    <dgm:cxn modelId="{2679E756-E56D-4BEA-BC0C-A62F6EEFDA10}" type="presParOf" srcId="{18F2F1FB-04BD-450F-A030-45C7BCE55DEC}" destId="{E15F03CF-8BCA-4328-858F-74638466D946}" srcOrd="0" destOrd="0" presId="urn:microsoft.com/office/officeart/2018/2/layout/IconVerticalSolidList"/>
    <dgm:cxn modelId="{C35E94F2-6D76-4CA0-9C2A-4335B34C07BA}" type="presParOf" srcId="{18F2F1FB-04BD-450F-A030-45C7BCE55DEC}" destId="{C1A5A5CE-5F1F-4C32-A70B-425365118139}" srcOrd="1" destOrd="0" presId="urn:microsoft.com/office/officeart/2018/2/layout/IconVerticalSolidList"/>
    <dgm:cxn modelId="{1AF7D333-1C99-434D-BD85-020786C603C3}" type="presParOf" srcId="{18F2F1FB-04BD-450F-A030-45C7BCE55DEC}" destId="{68148B6D-31D7-4D4C-AAB0-FFCD6C0437A1}" srcOrd="2" destOrd="0" presId="urn:microsoft.com/office/officeart/2018/2/layout/IconVerticalSolidList"/>
    <dgm:cxn modelId="{63F9869E-7614-40C5-B89B-EB10475CB319}" type="presParOf" srcId="{18F2F1FB-04BD-450F-A030-45C7BCE55DEC}" destId="{02834472-3352-48B9-B474-31F8071470E3}" srcOrd="3" destOrd="0" presId="urn:microsoft.com/office/officeart/2018/2/layout/IconVerticalSolidList"/>
    <dgm:cxn modelId="{8799622E-E3E5-4C63-A36E-9876ED0E0DD1}" type="presParOf" srcId="{184FB98C-3C69-40F1-BBF6-20009DFDAA38}" destId="{3B6182B0-C962-47CF-91A4-ACAFF8CDEE0A}" srcOrd="7" destOrd="0" presId="urn:microsoft.com/office/officeart/2018/2/layout/IconVerticalSolidList"/>
    <dgm:cxn modelId="{33444AEB-CEC7-4C0C-B562-A2042FC37A81}" type="presParOf" srcId="{184FB98C-3C69-40F1-BBF6-20009DFDAA38}" destId="{AB724294-2967-47E3-B77B-B8EC4DBD3E9E}" srcOrd="8" destOrd="0" presId="urn:microsoft.com/office/officeart/2018/2/layout/IconVerticalSolidList"/>
    <dgm:cxn modelId="{D76BFEB9-C74B-46DE-8610-4779502E3A19}" type="presParOf" srcId="{AB724294-2967-47E3-B77B-B8EC4DBD3E9E}" destId="{C2102FCA-869B-4EEF-9E3C-3E000D13E842}" srcOrd="0" destOrd="0" presId="urn:microsoft.com/office/officeart/2018/2/layout/IconVerticalSolidList"/>
    <dgm:cxn modelId="{9FB95FA7-BDD1-4DC1-BDAA-EE03FA9A6026}" type="presParOf" srcId="{AB724294-2967-47E3-B77B-B8EC4DBD3E9E}" destId="{9EF3AC79-0C4D-48D9-BBBF-E8C602FA5067}" srcOrd="1" destOrd="0" presId="urn:microsoft.com/office/officeart/2018/2/layout/IconVerticalSolidList"/>
    <dgm:cxn modelId="{41A0AB82-7879-485F-9B70-9065CDA3D03E}" type="presParOf" srcId="{AB724294-2967-47E3-B77B-B8EC4DBD3E9E}" destId="{5F787F83-2E59-4320-B3C2-E14208A3179E}" srcOrd="2" destOrd="0" presId="urn:microsoft.com/office/officeart/2018/2/layout/IconVerticalSolidList"/>
    <dgm:cxn modelId="{0723CFC8-9189-41D1-A9B6-E95E78D911DE}" type="presParOf" srcId="{AB724294-2967-47E3-B77B-B8EC4DBD3E9E}" destId="{35A5E0F9-D68D-4097-91C1-6BAAC50EAE54}" srcOrd="3" destOrd="0" presId="urn:microsoft.com/office/officeart/2018/2/layout/IconVerticalSolidList"/>
    <dgm:cxn modelId="{5718960D-ACDC-44AD-9BD3-CDD44DDE8F26}" type="presParOf" srcId="{184FB98C-3C69-40F1-BBF6-20009DFDAA38}" destId="{C6413A5F-A930-4AA2-A5C9-FAFB118D4576}" srcOrd="9" destOrd="0" presId="urn:microsoft.com/office/officeart/2018/2/layout/IconVerticalSolidList"/>
    <dgm:cxn modelId="{A32D4FF5-38FE-4F09-9580-11CBB2FAE8BB}" type="presParOf" srcId="{184FB98C-3C69-40F1-BBF6-20009DFDAA38}" destId="{E4C4F8BA-CD66-4909-9AED-6220FF4A943A}" srcOrd="10" destOrd="0" presId="urn:microsoft.com/office/officeart/2018/2/layout/IconVerticalSolidList"/>
    <dgm:cxn modelId="{A926C180-60CF-4644-BF1A-CC2DAFC43636}" type="presParOf" srcId="{E4C4F8BA-CD66-4909-9AED-6220FF4A943A}" destId="{628E35F1-ED5A-40EB-A958-3F0B9CAB9E8A}" srcOrd="0" destOrd="0" presId="urn:microsoft.com/office/officeart/2018/2/layout/IconVerticalSolidList"/>
    <dgm:cxn modelId="{C46BE985-00CD-46D1-AFF3-02FABC90A338}" type="presParOf" srcId="{E4C4F8BA-CD66-4909-9AED-6220FF4A943A}" destId="{0AEFB861-3788-4BAD-B1D0-4779D55E10CD}" srcOrd="1" destOrd="0" presId="urn:microsoft.com/office/officeart/2018/2/layout/IconVerticalSolidList"/>
    <dgm:cxn modelId="{7BD73E8C-82B0-4E8F-9C4C-8FB43A1E3BE4}" type="presParOf" srcId="{E4C4F8BA-CD66-4909-9AED-6220FF4A943A}" destId="{E432D7E5-35DA-45A0-9227-9405E3010CEB}" srcOrd="2" destOrd="0" presId="urn:microsoft.com/office/officeart/2018/2/layout/IconVerticalSolidList"/>
    <dgm:cxn modelId="{EC962F08-8EBD-43DE-9604-31493E238D1B}" type="presParOf" srcId="{E4C4F8BA-CD66-4909-9AED-6220FF4A943A}" destId="{BA08C74A-7C22-46FE-A641-5D47B5DE4ABB}" srcOrd="3" destOrd="0" presId="urn:microsoft.com/office/officeart/2018/2/layout/IconVerticalSolidList"/>
    <dgm:cxn modelId="{805EDAB8-BA03-4AD5-A24F-813FB74786BC}" type="presParOf" srcId="{184FB98C-3C69-40F1-BBF6-20009DFDAA38}" destId="{F861B11A-E437-4F69-8678-67FEAE866F0F}" srcOrd="11" destOrd="0" presId="urn:microsoft.com/office/officeart/2018/2/layout/IconVerticalSolidList"/>
    <dgm:cxn modelId="{5D447C53-8027-483E-B288-409460630A58}" type="presParOf" srcId="{184FB98C-3C69-40F1-BBF6-20009DFDAA38}" destId="{059C3F19-44D1-4248-97AA-72486E1910B3}" srcOrd="12" destOrd="0" presId="urn:microsoft.com/office/officeart/2018/2/layout/IconVerticalSolidList"/>
    <dgm:cxn modelId="{3877AF32-BA7B-4667-BFC5-9A93228AAA97}" type="presParOf" srcId="{059C3F19-44D1-4248-97AA-72486E1910B3}" destId="{490EEB88-7E6C-4DCC-9611-A5974B4FEF1F}" srcOrd="0" destOrd="0" presId="urn:microsoft.com/office/officeart/2018/2/layout/IconVerticalSolidList"/>
    <dgm:cxn modelId="{551C4250-AD12-471F-951C-4271672D74AD}" type="presParOf" srcId="{059C3F19-44D1-4248-97AA-72486E1910B3}" destId="{3B206600-793A-4506-B9A3-1491711B42F2}" srcOrd="1" destOrd="0" presId="urn:microsoft.com/office/officeart/2018/2/layout/IconVerticalSolidList"/>
    <dgm:cxn modelId="{12C93101-04E7-49C6-B77D-FAAFB9D36EEC}" type="presParOf" srcId="{059C3F19-44D1-4248-97AA-72486E1910B3}" destId="{EA1CD8D4-3F81-42E9-878E-127328A25C7F}" srcOrd="2" destOrd="0" presId="urn:microsoft.com/office/officeart/2018/2/layout/IconVerticalSolidList"/>
    <dgm:cxn modelId="{57B3BD83-0EFF-4CE4-91B3-7E30F1246B9C}" type="presParOf" srcId="{059C3F19-44D1-4248-97AA-72486E1910B3}" destId="{6733293D-7D8C-460A-9083-7548F5E2D30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A4D434-2757-437D-A654-5EA658C2612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9FFB404-C01E-451C-BE77-CFB14B16DC49}">
      <dgm:prSet/>
      <dgm:spPr/>
      <dgm:t>
        <a:bodyPr/>
        <a:lstStyle/>
        <a:p>
          <a:r>
            <a:rPr lang="en-US" b="1"/>
            <a:t>My car is broken down on the side of the interstate, what should I do?</a:t>
          </a:r>
          <a:endParaRPr lang="en-US"/>
        </a:p>
      </dgm:t>
    </dgm:pt>
    <dgm:pt modelId="{97F5B0B8-7F21-4DAD-8933-471A96A5F3EB}" type="parTrans" cxnId="{72FFCA8A-866A-4E49-BB40-4AD8130E5E22}">
      <dgm:prSet/>
      <dgm:spPr/>
      <dgm:t>
        <a:bodyPr/>
        <a:lstStyle/>
        <a:p>
          <a:endParaRPr lang="en-US"/>
        </a:p>
      </dgm:t>
    </dgm:pt>
    <dgm:pt modelId="{A9A22081-40A9-4C93-9349-C5F01990A9C4}" type="sibTrans" cxnId="{72FFCA8A-866A-4E49-BB40-4AD8130E5E22}">
      <dgm:prSet/>
      <dgm:spPr/>
      <dgm:t>
        <a:bodyPr/>
        <a:lstStyle/>
        <a:p>
          <a:endParaRPr lang="en-US"/>
        </a:p>
      </dgm:t>
    </dgm:pt>
    <dgm:pt modelId="{8DF91C15-F355-45E2-AE2C-534159FB0C75}">
      <dgm:prSet/>
      <dgm:spPr/>
      <dgm:t>
        <a:bodyPr/>
        <a:lstStyle/>
        <a:p>
          <a:r>
            <a:rPr lang="en-US" b="1"/>
            <a:t>I have a 2007 Toyota Prius C7. I was drive at 65 mph and and I got battery and engine lights. I could not accelerate anymore. I pulled over. Put it in park. Now I can’t get it into drive.</a:t>
          </a:r>
          <a:endParaRPr lang="en-US"/>
        </a:p>
      </dgm:t>
    </dgm:pt>
    <dgm:pt modelId="{51D9F9B2-7AD5-46C2-97B3-DC46861516F0}" type="parTrans" cxnId="{D38581C0-BF70-4969-A3A7-905A2F1AF5E0}">
      <dgm:prSet/>
      <dgm:spPr/>
      <dgm:t>
        <a:bodyPr/>
        <a:lstStyle/>
        <a:p>
          <a:endParaRPr lang="en-US"/>
        </a:p>
      </dgm:t>
    </dgm:pt>
    <dgm:pt modelId="{235944DA-ED5D-4058-8847-A01C8BD52DC9}" type="sibTrans" cxnId="{D38581C0-BF70-4969-A3A7-905A2F1AF5E0}">
      <dgm:prSet/>
      <dgm:spPr/>
      <dgm:t>
        <a:bodyPr/>
        <a:lstStyle/>
        <a:p>
          <a:endParaRPr lang="en-US"/>
        </a:p>
      </dgm:t>
    </dgm:pt>
    <dgm:pt modelId="{6C7CBD5B-16EE-4A4A-A01A-A4678E69B96F}" type="pres">
      <dgm:prSet presAssocID="{9FA4D434-2757-437D-A654-5EA658C2612C}" presName="root" presStyleCnt="0">
        <dgm:presLayoutVars>
          <dgm:dir/>
          <dgm:resizeHandles val="exact"/>
        </dgm:presLayoutVars>
      </dgm:prSet>
      <dgm:spPr/>
    </dgm:pt>
    <dgm:pt modelId="{15CBE034-9BE6-4459-B91F-7E672803C1D2}" type="pres">
      <dgm:prSet presAssocID="{09FFB404-C01E-451C-BE77-CFB14B16DC49}" presName="compNode" presStyleCnt="0"/>
      <dgm:spPr/>
    </dgm:pt>
    <dgm:pt modelId="{890B3A0F-6758-497F-B38A-F8FA6BC02805}" type="pres">
      <dgm:prSet presAssocID="{09FFB404-C01E-451C-BE77-CFB14B16DC49}" presName="bgRect" presStyleLbl="bgShp" presStyleIdx="0" presStyleCnt="2"/>
      <dgm:spPr/>
    </dgm:pt>
    <dgm:pt modelId="{D09154B4-BF69-49E1-9715-343C53B99C8C}" type="pres">
      <dgm:prSet presAssocID="{09FFB404-C01E-451C-BE77-CFB14B16DC49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ooter"/>
        </a:ext>
      </dgm:extLst>
    </dgm:pt>
    <dgm:pt modelId="{5EC291D6-C644-4709-9DF6-38ED19F8896E}" type="pres">
      <dgm:prSet presAssocID="{09FFB404-C01E-451C-BE77-CFB14B16DC49}" presName="spaceRect" presStyleCnt="0"/>
      <dgm:spPr/>
    </dgm:pt>
    <dgm:pt modelId="{E7665F9E-F627-4AEB-85FD-FD6933D3AD1E}" type="pres">
      <dgm:prSet presAssocID="{09FFB404-C01E-451C-BE77-CFB14B16DC49}" presName="parTx" presStyleLbl="revTx" presStyleIdx="0" presStyleCnt="2">
        <dgm:presLayoutVars>
          <dgm:chMax val="0"/>
          <dgm:chPref val="0"/>
        </dgm:presLayoutVars>
      </dgm:prSet>
      <dgm:spPr/>
    </dgm:pt>
    <dgm:pt modelId="{C0575566-2F39-4F53-9EB2-312ABCE47835}" type="pres">
      <dgm:prSet presAssocID="{A9A22081-40A9-4C93-9349-C5F01990A9C4}" presName="sibTrans" presStyleCnt="0"/>
      <dgm:spPr/>
    </dgm:pt>
    <dgm:pt modelId="{572B1A06-5DD4-4CE4-A13D-CBE30184B3D8}" type="pres">
      <dgm:prSet presAssocID="{8DF91C15-F355-45E2-AE2C-534159FB0C75}" presName="compNode" presStyleCnt="0"/>
      <dgm:spPr/>
    </dgm:pt>
    <dgm:pt modelId="{78CA67E8-530A-4005-8779-C87D67B0492C}" type="pres">
      <dgm:prSet presAssocID="{8DF91C15-F355-45E2-AE2C-534159FB0C75}" presName="bgRect" presStyleLbl="bgShp" presStyleIdx="1" presStyleCnt="2"/>
      <dgm:spPr/>
    </dgm:pt>
    <dgm:pt modelId="{B739632C-A401-42D5-86CD-5D39FFEC5A28}" type="pres">
      <dgm:prSet presAssocID="{8DF91C15-F355-45E2-AE2C-534159FB0C75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C44556F6-64B2-4755-B92D-F35D497E60B0}" type="pres">
      <dgm:prSet presAssocID="{8DF91C15-F355-45E2-AE2C-534159FB0C75}" presName="spaceRect" presStyleCnt="0"/>
      <dgm:spPr/>
    </dgm:pt>
    <dgm:pt modelId="{B8B31A18-2DB1-4D38-9002-8A5E44214A06}" type="pres">
      <dgm:prSet presAssocID="{8DF91C15-F355-45E2-AE2C-534159FB0C75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29C7F0B-5819-42DE-870D-B08BB361CF34}" type="presOf" srcId="{8DF91C15-F355-45E2-AE2C-534159FB0C75}" destId="{B8B31A18-2DB1-4D38-9002-8A5E44214A06}" srcOrd="0" destOrd="0" presId="urn:microsoft.com/office/officeart/2018/2/layout/IconVerticalSolidList"/>
    <dgm:cxn modelId="{FD856611-B641-4ED8-8EA5-5558A5CA6C13}" type="presOf" srcId="{9FA4D434-2757-437D-A654-5EA658C2612C}" destId="{6C7CBD5B-16EE-4A4A-A01A-A4678E69B96F}" srcOrd="0" destOrd="0" presId="urn:microsoft.com/office/officeart/2018/2/layout/IconVerticalSolidList"/>
    <dgm:cxn modelId="{978C8F25-030C-4BDA-938F-BE4E02D0E75C}" type="presOf" srcId="{09FFB404-C01E-451C-BE77-CFB14B16DC49}" destId="{E7665F9E-F627-4AEB-85FD-FD6933D3AD1E}" srcOrd="0" destOrd="0" presId="urn:microsoft.com/office/officeart/2018/2/layout/IconVerticalSolidList"/>
    <dgm:cxn modelId="{72FFCA8A-866A-4E49-BB40-4AD8130E5E22}" srcId="{9FA4D434-2757-437D-A654-5EA658C2612C}" destId="{09FFB404-C01E-451C-BE77-CFB14B16DC49}" srcOrd="0" destOrd="0" parTransId="{97F5B0B8-7F21-4DAD-8933-471A96A5F3EB}" sibTransId="{A9A22081-40A9-4C93-9349-C5F01990A9C4}"/>
    <dgm:cxn modelId="{D38581C0-BF70-4969-A3A7-905A2F1AF5E0}" srcId="{9FA4D434-2757-437D-A654-5EA658C2612C}" destId="{8DF91C15-F355-45E2-AE2C-534159FB0C75}" srcOrd="1" destOrd="0" parTransId="{51D9F9B2-7AD5-46C2-97B3-DC46861516F0}" sibTransId="{235944DA-ED5D-4058-8847-A01C8BD52DC9}"/>
    <dgm:cxn modelId="{6D3474A0-0BCC-4F99-83EF-DC5B0980F3EE}" type="presParOf" srcId="{6C7CBD5B-16EE-4A4A-A01A-A4678E69B96F}" destId="{15CBE034-9BE6-4459-B91F-7E672803C1D2}" srcOrd="0" destOrd="0" presId="urn:microsoft.com/office/officeart/2018/2/layout/IconVerticalSolidList"/>
    <dgm:cxn modelId="{DF4AAE09-8DED-4766-A5DB-267EC9D7D448}" type="presParOf" srcId="{15CBE034-9BE6-4459-B91F-7E672803C1D2}" destId="{890B3A0F-6758-497F-B38A-F8FA6BC02805}" srcOrd="0" destOrd="0" presId="urn:microsoft.com/office/officeart/2018/2/layout/IconVerticalSolidList"/>
    <dgm:cxn modelId="{F27A6BB3-BFED-44A0-92F0-ABBE8115F2C4}" type="presParOf" srcId="{15CBE034-9BE6-4459-B91F-7E672803C1D2}" destId="{D09154B4-BF69-49E1-9715-343C53B99C8C}" srcOrd="1" destOrd="0" presId="urn:microsoft.com/office/officeart/2018/2/layout/IconVerticalSolidList"/>
    <dgm:cxn modelId="{C98C4C1D-2925-430F-A032-13AEC2189B1B}" type="presParOf" srcId="{15CBE034-9BE6-4459-B91F-7E672803C1D2}" destId="{5EC291D6-C644-4709-9DF6-38ED19F8896E}" srcOrd="2" destOrd="0" presId="urn:microsoft.com/office/officeart/2018/2/layout/IconVerticalSolidList"/>
    <dgm:cxn modelId="{6D1B8A86-4261-47A4-B4B6-D6DB1F1E532C}" type="presParOf" srcId="{15CBE034-9BE6-4459-B91F-7E672803C1D2}" destId="{E7665F9E-F627-4AEB-85FD-FD6933D3AD1E}" srcOrd="3" destOrd="0" presId="urn:microsoft.com/office/officeart/2018/2/layout/IconVerticalSolidList"/>
    <dgm:cxn modelId="{4A6FA769-3FE8-43D7-9703-88A54E9A438C}" type="presParOf" srcId="{6C7CBD5B-16EE-4A4A-A01A-A4678E69B96F}" destId="{C0575566-2F39-4F53-9EB2-312ABCE47835}" srcOrd="1" destOrd="0" presId="urn:microsoft.com/office/officeart/2018/2/layout/IconVerticalSolidList"/>
    <dgm:cxn modelId="{A3F8A962-485B-4D70-A966-7285DD36729F}" type="presParOf" srcId="{6C7CBD5B-16EE-4A4A-A01A-A4678E69B96F}" destId="{572B1A06-5DD4-4CE4-A13D-CBE30184B3D8}" srcOrd="2" destOrd="0" presId="urn:microsoft.com/office/officeart/2018/2/layout/IconVerticalSolidList"/>
    <dgm:cxn modelId="{7CFB96F7-54B8-4F12-950E-6B1470F637B7}" type="presParOf" srcId="{572B1A06-5DD4-4CE4-A13D-CBE30184B3D8}" destId="{78CA67E8-530A-4005-8779-C87D67B0492C}" srcOrd="0" destOrd="0" presId="urn:microsoft.com/office/officeart/2018/2/layout/IconVerticalSolidList"/>
    <dgm:cxn modelId="{F433FD31-F4FC-483C-AC3B-3B07B8E00BEE}" type="presParOf" srcId="{572B1A06-5DD4-4CE4-A13D-CBE30184B3D8}" destId="{B739632C-A401-42D5-86CD-5D39FFEC5A28}" srcOrd="1" destOrd="0" presId="urn:microsoft.com/office/officeart/2018/2/layout/IconVerticalSolidList"/>
    <dgm:cxn modelId="{3F463B41-8BED-437D-B560-95D347526FA0}" type="presParOf" srcId="{572B1A06-5DD4-4CE4-A13D-CBE30184B3D8}" destId="{C44556F6-64B2-4755-B92D-F35D497E60B0}" srcOrd="2" destOrd="0" presId="urn:microsoft.com/office/officeart/2018/2/layout/IconVerticalSolidList"/>
    <dgm:cxn modelId="{0462F70D-A6DB-49C1-BAED-4425D65404EA}" type="presParOf" srcId="{572B1A06-5DD4-4CE4-A13D-CBE30184B3D8}" destId="{B8B31A18-2DB1-4D38-9002-8A5E44214A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8562DB-46A5-456D-B144-EEC95925C477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628913BF-BD0C-4B82-BCAC-AE2404887A3F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dirty="0"/>
            <a:t>Vitamins</a:t>
          </a:r>
        </a:p>
      </dgm:t>
    </dgm:pt>
    <dgm:pt modelId="{92A73E96-CF70-4307-9136-F775431BB214}" type="parTrans" cxnId="{0D9D53E4-A8E6-4C3F-AAF3-63B66282CC78}">
      <dgm:prSet/>
      <dgm:spPr/>
      <dgm:t>
        <a:bodyPr/>
        <a:lstStyle/>
        <a:p>
          <a:pPr algn="l"/>
          <a:endParaRPr lang="en-US"/>
        </a:p>
      </dgm:t>
    </dgm:pt>
    <dgm:pt modelId="{35EDC0CA-B0A3-423A-9D49-8C0B7F4C2B4A}" type="sibTrans" cxnId="{0D9D53E4-A8E6-4C3F-AAF3-63B66282CC78}">
      <dgm:prSet/>
      <dgm:spPr/>
      <dgm:t>
        <a:bodyPr/>
        <a:lstStyle/>
        <a:p>
          <a:pPr algn="l">
            <a:lnSpc>
              <a:spcPct val="100000"/>
            </a:lnSpc>
          </a:pPr>
          <a:endParaRPr lang="en-US"/>
        </a:p>
      </dgm:t>
    </dgm:pt>
    <dgm:pt modelId="{F1B69214-419D-4F36-84EA-14816FD12C47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/>
            <a:t>Food recommendation</a:t>
          </a:r>
        </a:p>
      </dgm:t>
    </dgm:pt>
    <dgm:pt modelId="{0EE7F1CF-0EF7-4F9F-B50D-364245AFE469}" type="parTrans" cxnId="{1B2C05E8-CDD0-49AD-BA1D-0F17B3555561}">
      <dgm:prSet/>
      <dgm:spPr/>
      <dgm:t>
        <a:bodyPr/>
        <a:lstStyle/>
        <a:p>
          <a:pPr algn="l"/>
          <a:endParaRPr lang="en-US"/>
        </a:p>
      </dgm:t>
    </dgm:pt>
    <dgm:pt modelId="{2F6B8896-C86D-424F-AC9E-A7B88A7A51CB}" type="sibTrans" cxnId="{1B2C05E8-CDD0-49AD-BA1D-0F17B3555561}">
      <dgm:prSet/>
      <dgm:spPr/>
      <dgm:t>
        <a:bodyPr/>
        <a:lstStyle/>
        <a:p>
          <a:pPr algn="l">
            <a:lnSpc>
              <a:spcPct val="100000"/>
            </a:lnSpc>
          </a:pPr>
          <a:endParaRPr lang="en-US"/>
        </a:p>
      </dgm:t>
    </dgm:pt>
    <dgm:pt modelId="{EC8744F9-B85D-4A48-BD94-A31DE73653F0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/>
            <a:t>Recipes</a:t>
          </a:r>
        </a:p>
      </dgm:t>
    </dgm:pt>
    <dgm:pt modelId="{E9EB49A2-9BCB-456F-90BE-09FC036CD24B}" type="parTrans" cxnId="{D93148E2-0A04-4656-A181-416C07822D41}">
      <dgm:prSet/>
      <dgm:spPr/>
      <dgm:t>
        <a:bodyPr/>
        <a:lstStyle/>
        <a:p>
          <a:pPr algn="l"/>
          <a:endParaRPr lang="en-US"/>
        </a:p>
      </dgm:t>
    </dgm:pt>
    <dgm:pt modelId="{C6482073-3747-4D47-A01D-589150D7DB2F}" type="sibTrans" cxnId="{D93148E2-0A04-4656-A181-416C07822D41}">
      <dgm:prSet/>
      <dgm:spPr/>
      <dgm:t>
        <a:bodyPr/>
        <a:lstStyle/>
        <a:p>
          <a:pPr algn="l">
            <a:lnSpc>
              <a:spcPct val="100000"/>
            </a:lnSpc>
          </a:pPr>
          <a:endParaRPr lang="en-US"/>
        </a:p>
      </dgm:t>
    </dgm:pt>
    <dgm:pt modelId="{A384FA33-69EB-441B-B465-B98E8843B399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/>
            <a:t>Order food and supplements</a:t>
          </a:r>
        </a:p>
      </dgm:t>
    </dgm:pt>
    <dgm:pt modelId="{0084036B-B0E4-4F49-9DD1-7EF45D256F29}" type="parTrans" cxnId="{4ABE81A7-5E6F-4F41-9990-C09F2687CDA2}">
      <dgm:prSet/>
      <dgm:spPr/>
      <dgm:t>
        <a:bodyPr/>
        <a:lstStyle/>
        <a:p>
          <a:pPr algn="l"/>
          <a:endParaRPr lang="en-US"/>
        </a:p>
      </dgm:t>
    </dgm:pt>
    <dgm:pt modelId="{664AF4D6-7CC3-446A-BA27-82B7F994EE1F}" type="sibTrans" cxnId="{4ABE81A7-5E6F-4F41-9990-C09F2687CDA2}">
      <dgm:prSet/>
      <dgm:spPr/>
      <dgm:t>
        <a:bodyPr/>
        <a:lstStyle/>
        <a:p>
          <a:pPr algn="l">
            <a:lnSpc>
              <a:spcPct val="100000"/>
            </a:lnSpc>
          </a:pPr>
          <a:endParaRPr lang="en-US"/>
        </a:p>
      </dgm:t>
    </dgm:pt>
    <dgm:pt modelId="{97233E34-CCCF-401A-BF81-F4D4C9DB768D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/>
            <a:t>Delivered to your house</a:t>
          </a:r>
        </a:p>
      </dgm:t>
    </dgm:pt>
    <dgm:pt modelId="{836C2650-BE46-4ECF-9374-EF55B6239EFF}" type="parTrans" cxnId="{5AF29A6B-125F-4A86-AA8F-57E2312137C3}">
      <dgm:prSet/>
      <dgm:spPr/>
      <dgm:t>
        <a:bodyPr/>
        <a:lstStyle/>
        <a:p>
          <a:pPr algn="l"/>
          <a:endParaRPr lang="en-US"/>
        </a:p>
      </dgm:t>
    </dgm:pt>
    <dgm:pt modelId="{3B9E425F-18D9-48D8-B40C-F67006E76CA2}" type="sibTrans" cxnId="{5AF29A6B-125F-4A86-AA8F-57E2312137C3}">
      <dgm:prSet/>
      <dgm:spPr/>
      <dgm:t>
        <a:bodyPr/>
        <a:lstStyle/>
        <a:p>
          <a:pPr algn="l"/>
          <a:endParaRPr lang="en-US"/>
        </a:p>
      </dgm:t>
    </dgm:pt>
    <dgm:pt modelId="{3A7C4AE3-FCC6-4278-9D99-EEFA7CB5D0A8}" type="pres">
      <dgm:prSet presAssocID="{618562DB-46A5-456D-B144-EEC95925C477}" presName="root" presStyleCnt="0">
        <dgm:presLayoutVars>
          <dgm:dir/>
          <dgm:resizeHandles val="exact"/>
        </dgm:presLayoutVars>
      </dgm:prSet>
      <dgm:spPr/>
    </dgm:pt>
    <dgm:pt modelId="{F5E0C3CE-B9C0-4048-BA07-054931B2E2A5}" type="pres">
      <dgm:prSet presAssocID="{618562DB-46A5-456D-B144-EEC95925C477}" presName="container" presStyleCnt="0">
        <dgm:presLayoutVars>
          <dgm:dir/>
          <dgm:resizeHandles val="exact"/>
        </dgm:presLayoutVars>
      </dgm:prSet>
      <dgm:spPr/>
    </dgm:pt>
    <dgm:pt modelId="{52DC2B20-E9C0-4B2D-9B06-D6444F67C2FC}" type="pres">
      <dgm:prSet presAssocID="{628913BF-BD0C-4B82-BCAC-AE2404887A3F}" presName="compNode" presStyleCnt="0"/>
      <dgm:spPr/>
    </dgm:pt>
    <dgm:pt modelId="{CF9A8BB5-BF2D-4C3E-860E-E565AB482C67}" type="pres">
      <dgm:prSet presAssocID="{628913BF-BD0C-4B82-BCAC-AE2404887A3F}" presName="iconBgRect" presStyleLbl="bgShp" presStyleIdx="0" presStyleCnt="5"/>
      <dgm:spPr/>
    </dgm:pt>
    <dgm:pt modelId="{1AC77800-A33B-4FB6-934C-4CF105A46B46}" type="pres">
      <dgm:prSet presAssocID="{628913BF-BD0C-4B82-BCAC-AE2404887A3F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range"/>
        </a:ext>
      </dgm:extLst>
    </dgm:pt>
    <dgm:pt modelId="{B18DE334-9F81-4633-8F37-3B3D5C1B994B}" type="pres">
      <dgm:prSet presAssocID="{628913BF-BD0C-4B82-BCAC-AE2404887A3F}" presName="spaceRect" presStyleCnt="0"/>
      <dgm:spPr/>
    </dgm:pt>
    <dgm:pt modelId="{5C8C1807-9FFF-4C49-91AA-4BBF1C5E724A}" type="pres">
      <dgm:prSet presAssocID="{628913BF-BD0C-4B82-BCAC-AE2404887A3F}" presName="textRect" presStyleLbl="revTx" presStyleIdx="0" presStyleCnt="5">
        <dgm:presLayoutVars>
          <dgm:chMax val="1"/>
          <dgm:chPref val="1"/>
        </dgm:presLayoutVars>
      </dgm:prSet>
      <dgm:spPr/>
    </dgm:pt>
    <dgm:pt modelId="{82A4F2A2-8493-4705-A01C-870E31354342}" type="pres">
      <dgm:prSet presAssocID="{35EDC0CA-B0A3-423A-9D49-8C0B7F4C2B4A}" presName="sibTrans" presStyleLbl="sibTrans2D1" presStyleIdx="0" presStyleCnt="0"/>
      <dgm:spPr/>
    </dgm:pt>
    <dgm:pt modelId="{D076AF08-A11F-432E-8F3E-13F968D766CF}" type="pres">
      <dgm:prSet presAssocID="{F1B69214-419D-4F36-84EA-14816FD12C47}" presName="compNode" presStyleCnt="0"/>
      <dgm:spPr/>
    </dgm:pt>
    <dgm:pt modelId="{FB0369F7-5143-4643-966A-28D75B93E966}" type="pres">
      <dgm:prSet presAssocID="{F1B69214-419D-4F36-84EA-14816FD12C47}" presName="iconBgRect" presStyleLbl="bgShp" presStyleIdx="1" presStyleCnt="5"/>
      <dgm:spPr/>
    </dgm:pt>
    <dgm:pt modelId="{E1C7AE06-4227-4026-9A3F-6534E776724D}" type="pres">
      <dgm:prSet presAssocID="{F1B69214-419D-4F36-84EA-14816FD12C47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194D3A48-1CCA-4C77-8AD5-D6224C1B6AD4}" type="pres">
      <dgm:prSet presAssocID="{F1B69214-419D-4F36-84EA-14816FD12C47}" presName="spaceRect" presStyleCnt="0"/>
      <dgm:spPr/>
    </dgm:pt>
    <dgm:pt modelId="{5196CF85-E4C6-405A-BB2E-A246891A7394}" type="pres">
      <dgm:prSet presAssocID="{F1B69214-419D-4F36-84EA-14816FD12C47}" presName="textRect" presStyleLbl="revTx" presStyleIdx="1" presStyleCnt="5">
        <dgm:presLayoutVars>
          <dgm:chMax val="1"/>
          <dgm:chPref val="1"/>
        </dgm:presLayoutVars>
      </dgm:prSet>
      <dgm:spPr/>
    </dgm:pt>
    <dgm:pt modelId="{2E3653EA-6E03-4A21-8C47-2FEE4195C444}" type="pres">
      <dgm:prSet presAssocID="{2F6B8896-C86D-424F-AC9E-A7B88A7A51CB}" presName="sibTrans" presStyleLbl="sibTrans2D1" presStyleIdx="0" presStyleCnt="0"/>
      <dgm:spPr/>
    </dgm:pt>
    <dgm:pt modelId="{7074AC80-C4AF-427C-B2AB-055780EA1A27}" type="pres">
      <dgm:prSet presAssocID="{EC8744F9-B85D-4A48-BD94-A31DE73653F0}" presName="compNode" presStyleCnt="0"/>
      <dgm:spPr/>
    </dgm:pt>
    <dgm:pt modelId="{7EBEB310-F89E-4D65-B426-8A0517E08F07}" type="pres">
      <dgm:prSet presAssocID="{EC8744F9-B85D-4A48-BD94-A31DE73653F0}" presName="iconBgRect" presStyleLbl="bgShp" presStyleIdx="2" presStyleCnt="5"/>
      <dgm:spPr/>
    </dgm:pt>
    <dgm:pt modelId="{635951FC-58E5-40E8-BE58-8E3D34F9FD8B}" type="pres">
      <dgm:prSet presAssocID="{EC8744F9-B85D-4A48-BD94-A31DE73653F0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f"/>
        </a:ext>
      </dgm:extLst>
    </dgm:pt>
    <dgm:pt modelId="{235DB64E-DCE0-4473-A143-05BDEE069106}" type="pres">
      <dgm:prSet presAssocID="{EC8744F9-B85D-4A48-BD94-A31DE73653F0}" presName="spaceRect" presStyleCnt="0"/>
      <dgm:spPr/>
    </dgm:pt>
    <dgm:pt modelId="{925E1341-3F41-4BAA-BCB5-97DF3781EC4B}" type="pres">
      <dgm:prSet presAssocID="{EC8744F9-B85D-4A48-BD94-A31DE73653F0}" presName="textRect" presStyleLbl="revTx" presStyleIdx="2" presStyleCnt="5">
        <dgm:presLayoutVars>
          <dgm:chMax val="1"/>
          <dgm:chPref val="1"/>
        </dgm:presLayoutVars>
      </dgm:prSet>
      <dgm:spPr/>
    </dgm:pt>
    <dgm:pt modelId="{5ED92989-E650-4ABA-AF66-668CFCE8E0E7}" type="pres">
      <dgm:prSet presAssocID="{C6482073-3747-4D47-A01D-589150D7DB2F}" presName="sibTrans" presStyleLbl="sibTrans2D1" presStyleIdx="0" presStyleCnt="0"/>
      <dgm:spPr/>
    </dgm:pt>
    <dgm:pt modelId="{9A410A0E-8F3F-4D1B-8824-D116EF4E4517}" type="pres">
      <dgm:prSet presAssocID="{A384FA33-69EB-441B-B465-B98E8843B399}" presName="compNode" presStyleCnt="0"/>
      <dgm:spPr/>
    </dgm:pt>
    <dgm:pt modelId="{30D3228C-C784-4B4C-B23D-DB6C53C02705}" type="pres">
      <dgm:prSet presAssocID="{A384FA33-69EB-441B-B465-B98E8843B399}" presName="iconBgRect" presStyleLbl="bgShp" presStyleIdx="3" presStyleCnt="5"/>
      <dgm:spPr/>
    </dgm:pt>
    <dgm:pt modelId="{CA1A656E-EBD1-4349-AA1F-E3B2A808877C}" type="pres">
      <dgm:prSet presAssocID="{A384FA33-69EB-441B-B465-B98E8843B399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00B28100-96F1-43A8-A020-C8705C1D5305}" type="pres">
      <dgm:prSet presAssocID="{A384FA33-69EB-441B-B465-B98E8843B399}" presName="spaceRect" presStyleCnt="0"/>
      <dgm:spPr/>
    </dgm:pt>
    <dgm:pt modelId="{F4302FF0-C922-4E5D-8F3F-861A17FE54E2}" type="pres">
      <dgm:prSet presAssocID="{A384FA33-69EB-441B-B465-B98E8843B399}" presName="textRect" presStyleLbl="revTx" presStyleIdx="3" presStyleCnt="5">
        <dgm:presLayoutVars>
          <dgm:chMax val="1"/>
          <dgm:chPref val="1"/>
        </dgm:presLayoutVars>
      </dgm:prSet>
      <dgm:spPr/>
    </dgm:pt>
    <dgm:pt modelId="{7B8E2FEF-89DA-45E9-9943-1959ED289B9B}" type="pres">
      <dgm:prSet presAssocID="{664AF4D6-7CC3-446A-BA27-82B7F994EE1F}" presName="sibTrans" presStyleLbl="sibTrans2D1" presStyleIdx="0" presStyleCnt="0"/>
      <dgm:spPr/>
    </dgm:pt>
    <dgm:pt modelId="{A97E0AB7-0AFE-4EB2-9BBE-0C9CF306D7B2}" type="pres">
      <dgm:prSet presAssocID="{97233E34-CCCF-401A-BF81-F4D4C9DB768D}" presName="compNode" presStyleCnt="0"/>
      <dgm:spPr/>
    </dgm:pt>
    <dgm:pt modelId="{DB7A878B-88C1-45CC-BBCB-4C5087920D4F}" type="pres">
      <dgm:prSet presAssocID="{97233E34-CCCF-401A-BF81-F4D4C9DB768D}" presName="iconBgRect" presStyleLbl="bgShp" presStyleIdx="4" presStyleCnt="5"/>
      <dgm:spPr/>
    </dgm:pt>
    <dgm:pt modelId="{FB82BEF4-5E78-43D2-B697-16841C415ED6}" type="pres">
      <dgm:prSet presAssocID="{97233E34-CCCF-401A-BF81-F4D4C9DB768D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CB7BCF6C-BC68-4182-99BE-E95F0D810963}" type="pres">
      <dgm:prSet presAssocID="{97233E34-CCCF-401A-BF81-F4D4C9DB768D}" presName="spaceRect" presStyleCnt="0"/>
      <dgm:spPr/>
    </dgm:pt>
    <dgm:pt modelId="{BA340C8D-F9EF-40FF-BE72-964023DF0CF5}" type="pres">
      <dgm:prSet presAssocID="{97233E34-CCCF-401A-BF81-F4D4C9DB768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36DA6124-232C-4BBB-874E-4D17A38273F1}" type="presOf" srcId="{EC8744F9-B85D-4A48-BD94-A31DE73653F0}" destId="{925E1341-3F41-4BAA-BCB5-97DF3781EC4B}" srcOrd="0" destOrd="0" presId="urn:microsoft.com/office/officeart/2018/2/layout/IconCircleList"/>
    <dgm:cxn modelId="{66C9FA26-5CB3-4AAF-A41D-B1CAA39594C9}" type="presOf" srcId="{664AF4D6-7CC3-446A-BA27-82B7F994EE1F}" destId="{7B8E2FEF-89DA-45E9-9943-1959ED289B9B}" srcOrd="0" destOrd="0" presId="urn:microsoft.com/office/officeart/2018/2/layout/IconCircleList"/>
    <dgm:cxn modelId="{18E2792D-6F9D-4BDC-90BD-558E9C2AA86C}" type="presOf" srcId="{628913BF-BD0C-4B82-BCAC-AE2404887A3F}" destId="{5C8C1807-9FFF-4C49-91AA-4BBF1C5E724A}" srcOrd="0" destOrd="0" presId="urn:microsoft.com/office/officeart/2018/2/layout/IconCircleList"/>
    <dgm:cxn modelId="{ECCE873F-49B2-4092-8312-5B24C2BCE9DA}" type="presOf" srcId="{2F6B8896-C86D-424F-AC9E-A7B88A7A51CB}" destId="{2E3653EA-6E03-4A21-8C47-2FEE4195C444}" srcOrd="0" destOrd="0" presId="urn:microsoft.com/office/officeart/2018/2/layout/IconCircleList"/>
    <dgm:cxn modelId="{43409F5B-D0B8-4681-BC67-EC9C279014AF}" type="presOf" srcId="{97233E34-CCCF-401A-BF81-F4D4C9DB768D}" destId="{BA340C8D-F9EF-40FF-BE72-964023DF0CF5}" srcOrd="0" destOrd="0" presId="urn:microsoft.com/office/officeart/2018/2/layout/IconCircleList"/>
    <dgm:cxn modelId="{867E8E5F-A312-4A76-A5C4-9F5F0AAAFD2A}" type="presOf" srcId="{A384FA33-69EB-441B-B465-B98E8843B399}" destId="{F4302FF0-C922-4E5D-8F3F-861A17FE54E2}" srcOrd="0" destOrd="0" presId="urn:microsoft.com/office/officeart/2018/2/layout/IconCircleList"/>
    <dgm:cxn modelId="{128A2149-2E93-4B62-9796-B73535DABF7F}" type="presOf" srcId="{618562DB-46A5-456D-B144-EEC95925C477}" destId="{3A7C4AE3-FCC6-4278-9D99-EEFA7CB5D0A8}" srcOrd="0" destOrd="0" presId="urn:microsoft.com/office/officeart/2018/2/layout/IconCircleList"/>
    <dgm:cxn modelId="{5AF29A6B-125F-4A86-AA8F-57E2312137C3}" srcId="{618562DB-46A5-456D-B144-EEC95925C477}" destId="{97233E34-CCCF-401A-BF81-F4D4C9DB768D}" srcOrd="4" destOrd="0" parTransId="{836C2650-BE46-4ECF-9374-EF55B6239EFF}" sibTransId="{3B9E425F-18D9-48D8-B40C-F67006E76CA2}"/>
    <dgm:cxn modelId="{339BAE53-B301-44E2-8BA4-B8CE444A8D7D}" type="presOf" srcId="{C6482073-3747-4D47-A01D-589150D7DB2F}" destId="{5ED92989-E650-4ABA-AF66-668CFCE8E0E7}" srcOrd="0" destOrd="0" presId="urn:microsoft.com/office/officeart/2018/2/layout/IconCircleList"/>
    <dgm:cxn modelId="{FDF21A75-F6FF-4D04-8383-A29FEE97F572}" type="presOf" srcId="{35EDC0CA-B0A3-423A-9D49-8C0B7F4C2B4A}" destId="{82A4F2A2-8493-4705-A01C-870E31354342}" srcOrd="0" destOrd="0" presId="urn:microsoft.com/office/officeart/2018/2/layout/IconCircleList"/>
    <dgm:cxn modelId="{4ABE81A7-5E6F-4F41-9990-C09F2687CDA2}" srcId="{618562DB-46A5-456D-B144-EEC95925C477}" destId="{A384FA33-69EB-441B-B465-B98E8843B399}" srcOrd="3" destOrd="0" parTransId="{0084036B-B0E4-4F49-9DD1-7EF45D256F29}" sibTransId="{664AF4D6-7CC3-446A-BA27-82B7F994EE1F}"/>
    <dgm:cxn modelId="{18BBCEB3-2B3C-4227-8D27-DFED8BE4E579}" type="presOf" srcId="{F1B69214-419D-4F36-84EA-14816FD12C47}" destId="{5196CF85-E4C6-405A-BB2E-A246891A7394}" srcOrd="0" destOrd="0" presId="urn:microsoft.com/office/officeart/2018/2/layout/IconCircleList"/>
    <dgm:cxn modelId="{D93148E2-0A04-4656-A181-416C07822D41}" srcId="{618562DB-46A5-456D-B144-EEC95925C477}" destId="{EC8744F9-B85D-4A48-BD94-A31DE73653F0}" srcOrd="2" destOrd="0" parTransId="{E9EB49A2-9BCB-456F-90BE-09FC036CD24B}" sibTransId="{C6482073-3747-4D47-A01D-589150D7DB2F}"/>
    <dgm:cxn modelId="{0D9D53E4-A8E6-4C3F-AAF3-63B66282CC78}" srcId="{618562DB-46A5-456D-B144-EEC95925C477}" destId="{628913BF-BD0C-4B82-BCAC-AE2404887A3F}" srcOrd="0" destOrd="0" parTransId="{92A73E96-CF70-4307-9136-F775431BB214}" sibTransId="{35EDC0CA-B0A3-423A-9D49-8C0B7F4C2B4A}"/>
    <dgm:cxn modelId="{1B2C05E8-CDD0-49AD-BA1D-0F17B3555561}" srcId="{618562DB-46A5-456D-B144-EEC95925C477}" destId="{F1B69214-419D-4F36-84EA-14816FD12C47}" srcOrd="1" destOrd="0" parTransId="{0EE7F1CF-0EF7-4F9F-B50D-364245AFE469}" sibTransId="{2F6B8896-C86D-424F-AC9E-A7B88A7A51CB}"/>
    <dgm:cxn modelId="{9F3E5D89-97D4-4BEE-970D-68A5BC93AACD}" type="presParOf" srcId="{3A7C4AE3-FCC6-4278-9D99-EEFA7CB5D0A8}" destId="{F5E0C3CE-B9C0-4048-BA07-054931B2E2A5}" srcOrd="0" destOrd="0" presId="urn:microsoft.com/office/officeart/2018/2/layout/IconCircleList"/>
    <dgm:cxn modelId="{DCD53C94-8871-4BEF-9953-6595EBB46E24}" type="presParOf" srcId="{F5E0C3CE-B9C0-4048-BA07-054931B2E2A5}" destId="{52DC2B20-E9C0-4B2D-9B06-D6444F67C2FC}" srcOrd="0" destOrd="0" presId="urn:microsoft.com/office/officeart/2018/2/layout/IconCircleList"/>
    <dgm:cxn modelId="{1BA660D2-DB71-4FE6-9D7F-A7B4AB32CBBF}" type="presParOf" srcId="{52DC2B20-E9C0-4B2D-9B06-D6444F67C2FC}" destId="{CF9A8BB5-BF2D-4C3E-860E-E565AB482C67}" srcOrd="0" destOrd="0" presId="urn:microsoft.com/office/officeart/2018/2/layout/IconCircleList"/>
    <dgm:cxn modelId="{6E8C4E7F-4B47-4562-826A-4073645AAAC2}" type="presParOf" srcId="{52DC2B20-E9C0-4B2D-9B06-D6444F67C2FC}" destId="{1AC77800-A33B-4FB6-934C-4CF105A46B46}" srcOrd="1" destOrd="0" presId="urn:microsoft.com/office/officeart/2018/2/layout/IconCircleList"/>
    <dgm:cxn modelId="{1C24780D-ADC3-44AE-846C-F6FB475D846B}" type="presParOf" srcId="{52DC2B20-E9C0-4B2D-9B06-D6444F67C2FC}" destId="{B18DE334-9F81-4633-8F37-3B3D5C1B994B}" srcOrd="2" destOrd="0" presId="urn:microsoft.com/office/officeart/2018/2/layout/IconCircleList"/>
    <dgm:cxn modelId="{D198E947-E64A-499E-A647-8AF043ED0EE4}" type="presParOf" srcId="{52DC2B20-E9C0-4B2D-9B06-D6444F67C2FC}" destId="{5C8C1807-9FFF-4C49-91AA-4BBF1C5E724A}" srcOrd="3" destOrd="0" presId="urn:microsoft.com/office/officeart/2018/2/layout/IconCircleList"/>
    <dgm:cxn modelId="{AE46E7F2-8E94-45EE-AB1D-70BCE8D13FC1}" type="presParOf" srcId="{F5E0C3CE-B9C0-4048-BA07-054931B2E2A5}" destId="{82A4F2A2-8493-4705-A01C-870E31354342}" srcOrd="1" destOrd="0" presId="urn:microsoft.com/office/officeart/2018/2/layout/IconCircleList"/>
    <dgm:cxn modelId="{8D03027F-A4BE-40F1-A4D4-564C6FA83F0D}" type="presParOf" srcId="{F5E0C3CE-B9C0-4048-BA07-054931B2E2A5}" destId="{D076AF08-A11F-432E-8F3E-13F968D766CF}" srcOrd="2" destOrd="0" presId="urn:microsoft.com/office/officeart/2018/2/layout/IconCircleList"/>
    <dgm:cxn modelId="{7117ED27-B70C-4E25-A384-0A19A28EAB67}" type="presParOf" srcId="{D076AF08-A11F-432E-8F3E-13F968D766CF}" destId="{FB0369F7-5143-4643-966A-28D75B93E966}" srcOrd="0" destOrd="0" presId="urn:microsoft.com/office/officeart/2018/2/layout/IconCircleList"/>
    <dgm:cxn modelId="{29EA0B80-49F8-4D3B-BCE4-CA18EC25DA28}" type="presParOf" srcId="{D076AF08-A11F-432E-8F3E-13F968D766CF}" destId="{E1C7AE06-4227-4026-9A3F-6534E776724D}" srcOrd="1" destOrd="0" presId="urn:microsoft.com/office/officeart/2018/2/layout/IconCircleList"/>
    <dgm:cxn modelId="{B43A57BD-DB02-488B-9602-09E4E447BC33}" type="presParOf" srcId="{D076AF08-A11F-432E-8F3E-13F968D766CF}" destId="{194D3A48-1CCA-4C77-8AD5-D6224C1B6AD4}" srcOrd="2" destOrd="0" presId="urn:microsoft.com/office/officeart/2018/2/layout/IconCircleList"/>
    <dgm:cxn modelId="{1DDAD930-5348-4CAB-8B88-DA52D08437FB}" type="presParOf" srcId="{D076AF08-A11F-432E-8F3E-13F968D766CF}" destId="{5196CF85-E4C6-405A-BB2E-A246891A7394}" srcOrd="3" destOrd="0" presId="urn:microsoft.com/office/officeart/2018/2/layout/IconCircleList"/>
    <dgm:cxn modelId="{5F9FB0EF-B970-4844-AF09-A1FDB8D6CBA3}" type="presParOf" srcId="{F5E0C3CE-B9C0-4048-BA07-054931B2E2A5}" destId="{2E3653EA-6E03-4A21-8C47-2FEE4195C444}" srcOrd="3" destOrd="0" presId="urn:microsoft.com/office/officeart/2018/2/layout/IconCircleList"/>
    <dgm:cxn modelId="{5E3A5CB1-33C8-4E23-AFA9-82278DA223D7}" type="presParOf" srcId="{F5E0C3CE-B9C0-4048-BA07-054931B2E2A5}" destId="{7074AC80-C4AF-427C-B2AB-055780EA1A27}" srcOrd="4" destOrd="0" presId="urn:microsoft.com/office/officeart/2018/2/layout/IconCircleList"/>
    <dgm:cxn modelId="{88163E61-0F2A-4513-956F-A0D1DF501F1C}" type="presParOf" srcId="{7074AC80-C4AF-427C-B2AB-055780EA1A27}" destId="{7EBEB310-F89E-4D65-B426-8A0517E08F07}" srcOrd="0" destOrd="0" presId="urn:microsoft.com/office/officeart/2018/2/layout/IconCircleList"/>
    <dgm:cxn modelId="{CDF4BB76-E8EF-4F89-BEE9-F1E2C6BE3872}" type="presParOf" srcId="{7074AC80-C4AF-427C-B2AB-055780EA1A27}" destId="{635951FC-58E5-40E8-BE58-8E3D34F9FD8B}" srcOrd="1" destOrd="0" presId="urn:microsoft.com/office/officeart/2018/2/layout/IconCircleList"/>
    <dgm:cxn modelId="{241CABBA-A1D7-4105-AD92-72E60D9E6281}" type="presParOf" srcId="{7074AC80-C4AF-427C-B2AB-055780EA1A27}" destId="{235DB64E-DCE0-4473-A143-05BDEE069106}" srcOrd="2" destOrd="0" presId="urn:microsoft.com/office/officeart/2018/2/layout/IconCircleList"/>
    <dgm:cxn modelId="{8A60114D-49CE-4B48-A967-F868F6C46DC5}" type="presParOf" srcId="{7074AC80-C4AF-427C-B2AB-055780EA1A27}" destId="{925E1341-3F41-4BAA-BCB5-97DF3781EC4B}" srcOrd="3" destOrd="0" presId="urn:microsoft.com/office/officeart/2018/2/layout/IconCircleList"/>
    <dgm:cxn modelId="{961E8791-FBB0-45CD-9CEB-26CCBBDD03E1}" type="presParOf" srcId="{F5E0C3CE-B9C0-4048-BA07-054931B2E2A5}" destId="{5ED92989-E650-4ABA-AF66-668CFCE8E0E7}" srcOrd="5" destOrd="0" presId="urn:microsoft.com/office/officeart/2018/2/layout/IconCircleList"/>
    <dgm:cxn modelId="{58F810B9-31AB-4EDE-802C-0DEEAF308BBE}" type="presParOf" srcId="{F5E0C3CE-B9C0-4048-BA07-054931B2E2A5}" destId="{9A410A0E-8F3F-4D1B-8824-D116EF4E4517}" srcOrd="6" destOrd="0" presId="urn:microsoft.com/office/officeart/2018/2/layout/IconCircleList"/>
    <dgm:cxn modelId="{49C061B8-47D5-4E01-9BC9-11119C81793A}" type="presParOf" srcId="{9A410A0E-8F3F-4D1B-8824-D116EF4E4517}" destId="{30D3228C-C784-4B4C-B23D-DB6C53C02705}" srcOrd="0" destOrd="0" presId="urn:microsoft.com/office/officeart/2018/2/layout/IconCircleList"/>
    <dgm:cxn modelId="{DCA00122-F972-4B29-8B9F-B25545CF2E87}" type="presParOf" srcId="{9A410A0E-8F3F-4D1B-8824-D116EF4E4517}" destId="{CA1A656E-EBD1-4349-AA1F-E3B2A808877C}" srcOrd="1" destOrd="0" presId="urn:microsoft.com/office/officeart/2018/2/layout/IconCircleList"/>
    <dgm:cxn modelId="{EF14A460-1E12-466D-9984-BBA7B673908B}" type="presParOf" srcId="{9A410A0E-8F3F-4D1B-8824-D116EF4E4517}" destId="{00B28100-96F1-43A8-A020-C8705C1D5305}" srcOrd="2" destOrd="0" presId="urn:microsoft.com/office/officeart/2018/2/layout/IconCircleList"/>
    <dgm:cxn modelId="{919A6769-551A-4A3B-BCFA-69FB06B8DDDE}" type="presParOf" srcId="{9A410A0E-8F3F-4D1B-8824-D116EF4E4517}" destId="{F4302FF0-C922-4E5D-8F3F-861A17FE54E2}" srcOrd="3" destOrd="0" presId="urn:microsoft.com/office/officeart/2018/2/layout/IconCircleList"/>
    <dgm:cxn modelId="{5A6C5565-1330-48D4-AB43-9439523A1D31}" type="presParOf" srcId="{F5E0C3CE-B9C0-4048-BA07-054931B2E2A5}" destId="{7B8E2FEF-89DA-45E9-9943-1959ED289B9B}" srcOrd="7" destOrd="0" presId="urn:microsoft.com/office/officeart/2018/2/layout/IconCircleList"/>
    <dgm:cxn modelId="{00E45B73-2DE4-4273-AE37-491D4AE8DC60}" type="presParOf" srcId="{F5E0C3CE-B9C0-4048-BA07-054931B2E2A5}" destId="{A97E0AB7-0AFE-4EB2-9BBE-0C9CF306D7B2}" srcOrd="8" destOrd="0" presId="urn:microsoft.com/office/officeart/2018/2/layout/IconCircleList"/>
    <dgm:cxn modelId="{42866CBD-35E0-4B0E-8654-E0FFFF3B14B8}" type="presParOf" srcId="{A97E0AB7-0AFE-4EB2-9BBE-0C9CF306D7B2}" destId="{DB7A878B-88C1-45CC-BBCB-4C5087920D4F}" srcOrd="0" destOrd="0" presId="urn:microsoft.com/office/officeart/2018/2/layout/IconCircleList"/>
    <dgm:cxn modelId="{86E3A835-F88B-4000-857D-50C9D535B88D}" type="presParOf" srcId="{A97E0AB7-0AFE-4EB2-9BBE-0C9CF306D7B2}" destId="{FB82BEF4-5E78-43D2-B697-16841C415ED6}" srcOrd="1" destOrd="0" presId="urn:microsoft.com/office/officeart/2018/2/layout/IconCircleList"/>
    <dgm:cxn modelId="{B0CB41AA-072F-42BF-8DEA-4D9011D6A2B2}" type="presParOf" srcId="{A97E0AB7-0AFE-4EB2-9BBE-0C9CF306D7B2}" destId="{CB7BCF6C-BC68-4182-99BE-E95F0D810963}" srcOrd="2" destOrd="0" presId="urn:microsoft.com/office/officeart/2018/2/layout/IconCircleList"/>
    <dgm:cxn modelId="{A94F8305-BECE-4E67-8579-02F1D9D43AFA}" type="presParOf" srcId="{A97E0AB7-0AFE-4EB2-9BBE-0C9CF306D7B2}" destId="{BA340C8D-F9EF-40FF-BE72-964023DF0CF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18562DB-46A5-456D-B144-EEC95925C477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E122D9A8-04CA-47B3-9CFE-22F46F7352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Blood test results</a:t>
          </a:r>
        </a:p>
      </dgm:t>
    </dgm:pt>
    <dgm:pt modelId="{C8C1079E-D215-487D-99D6-B968B555C7FC}" type="parTrans" cxnId="{4FB034B5-527B-4916-8CA3-D077A84792CE}">
      <dgm:prSet/>
      <dgm:spPr/>
      <dgm:t>
        <a:bodyPr/>
        <a:lstStyle/>
        <a:p>
          <a:endParaRPr lang="en-US"/>
        </a:p>
      </dgm:t>
    </dgm:pt>
    <dgm:pt modelId="{291175BA-44A8-45E8-9E8D-D45372DD65F7}" type="sibTrans" cxnId="{4FB034B5-527B-4916-8CA3-D077A84792C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A7C4AE3-FCC6-4278-9D99-EEFA7CB5D0A8}" type="pres">
      <dgm:prSet presAssocID="{618562DB-46A5-456D-B144-EEC95925C477}" presName="root" presStyleCnt="0">
        <dgm:presLayoutVars>
          <dgm:dir/>
          <dgm:resizeHandles val="exact"/>
        </dgm:presLayoutVars>
      </dgm:prSet>
      <dgm:spPr/>
    </dgm:pt>
    <dgm:pt modelId="{F5E0C3CE-B9C0-4048-BA07-054931B2E2A5}" type="pres">
      <dgm:prSet presAssocID="{618562DB-46A5-456D-B144-EEC95925C477}" presName="container" presStyleCnt="0">
        <dgm:presLayoutVars>
          <dgm:dir/>
          <dgm:resizeHandles val="exact"/>
        </dgm:presLayoutVars>
      </dgm:prSet>
      <dgm:spPr/>
    </dgm:pt>
    <dgm:pt modelId="{CAC5FBBB-6B03-452F-A364-5C28F38BFAF6}" type="pres">
      <dgm:prSet presAssocID="{E122D9A8-04CA-47B3-9CFE-22F46F7352B4}" presName="compNode" presStyleCnt="0"/>
      <dgm:spPr/>
    </dgm:pt>
    <dgm:pt modelId="{3A140598-46A4-4FF9-B035-F371656236FF}" type="pres">
      <dgm:prSet presAssocID="{E122D9A8-04CA-47B3-9CFE-22F46F7352B4}" presName="iconBgRect" presStyleLbl="bgShp" presStyleIdx="0" presStyleCnt="1"/>
      <dgm:spPr/>
    </dgm:pt>
    <dgm:pt modelId="{63985951-767A-4DE2-92D3-3E2BD7A78D77}" type="pres">
      <dgm:prSet presAssocID="{E122D9A8-04CA-47B3-9CFE-22F46F7352B4}" presName="iconRect" presStyleLbl="node1" presStyleIdx="0" presStyleCnt="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edle"/>
        </a:ext>
      </dgm:extLst>
    </dgm:pt>
    <dgm:pt modelId="{A34CE23D-8C21-485E-AD35-8F9026AC9066}" type="pres">
      <dgm:prSet presAssocID="{E122D9A8-04CA-47B3-9CFE-22F46F7352B4}" presName="spaceRect" presStyleCnt="0"/>
      <dgm:spPr/>
    </dgm:pt>
    <dgm:pt modelId="{FFEA53BE-F50B-4673-BCC7-FBDA3E2A5AC3}" type="pres">
      <dgm:prSet presAssocID="{E122D9A8-04CA-47B3-9CFE-22F46F7352B4}" presName="textRect" presStyleLbl="revTx" presStyleIdx="0" presStyleCnt="1">
        <dgm:presLayoutVars>
          <dgm:chMax val="1"/>
          <dgm:chPref val="1"/>
        </dgm:presLayoutVars>
      </dgm:prSet>
      <dgm:spPr/>
    </dgm:pt>
  </dgm:ptLst>
  <dgm:cxnLst>
    <dgm:cxn modelId="{128A2149-2E93-4B62-9796-B73535DABF7F}" type="presOf" srcId="{618562DB-46A5-456D-B144-EEC95925C477}" destId="{3A7C4AE3-FCC6-4278-9D99-EEFA7CB5D0A8}" srcOrd="0" destOrd="0" presId="urn:microsoft.com/office/officeart/2018/2/layout/IconCircleList"/>
    <dgm:cxn modelId="{FF893BB3-9F65-4CDB-BB99-CC06CF9535A1}" type="presOf" srcId="{E122D9A8-04CA-47B3-9CFE-22F46F7352B4}" destId="{FFEA53BE-F50B-4673-BCC7-FBDA3E2A5AC3}" srcOrd="0" destOrd="0" presId="urn:microsoft.com/office/officeart/2018/2/layout/IconCircleList"/>
    <dgm:cxn modelId="{4FB034B5-527B-4916-8CA3-D077A84792CE}" srcId="{618562DB-46A5-456D-B144-EEC95925C477}" destId="{E122D9A8-04CA-47B3-9CFE-22F46F7352B4}" srcOrd="0" destOrd="0" parTransId="{C8C1079E-D215-487D-99D6-B968B555C7FC}" sibTransId="{291175BA-44A8-45E8-9E8D-D45372DD65F7}"/>
    <dgm:cxn modelId="{9F3E5D89-97D4-4BEE-970D-68A5BC93AACD}" type="presParOf" srcId="{3A7C4AE3-FCC6-4278-9D99-EEFA7CB5D0A8}" destId="{F5E0C3CE-B9C0-4048-BA07-054931B2E2A5}" srcOrd="0" destOrd="0" presId="urn:microsoft.com/office/officeart/2018/2/layout/IconCircleList"/>
    <dgm:cxn modelId="{AE96265C-E28B-4BC2-BFD5-1E836CBFDFA3}" type="presParOf" srcId="{F5E0C3CE-B9C0-4048-BA07-054931B2E2A5}" destId="{CAC5FBBB-6B03-452F-A364-5C28F38BFAF6}" srcOrd="0" destOrd="0" presId="urn:microsoft.com/office/officeart/2018/2/layout/IconCircleList"/>
    <dgm:cxn modelId="{4D1735FA-EBE3-434C-9DD1-7BEE0F29C7EC}" type="presParOf" srcId="{CAC5FBBB-6B03-452F-A364-5C28F38BFAF6}" destId="{3A140598-46A4-4FF9-B035-F371656236FF}" srcOrd="0" destOrd="0" presId="urn:microsoft.com/office/officeart/2018/2/layout/IconCircleList"/>
    <dgm:cxn modelId="{8246DF5D-C09B-4AEB-995E-4E3A71476AC1}" type="presParOf" srcId="{CAC5FBBB-6B03-452F-A364-5C28F38BFAF6}" destId="{63985951-767A-4DE2-92D3-3E2BD7A78D77}" srcOrd="1" destOrd="0" presId="urn:microsoft.com/office/officeart/2018/2/layout/IconCircleList"/>
    <dgm:cxn modelId="{0D6790FE-D562-4ADC-AD3E-30ED2E93892B}" type="presParOf" srcId="{CAC5FBBB-6B03-452F-A364-5C28F38BFAF6}" destId="{A34CE23D-8C21-485E-AD35-8F9026AC9066}" srcOrd="2" destOrd="0" presId="urn:microsoft.com/office/officeart/2018/2/layout/IconCircleList"/>
    <dgm:cxn modelId="{B42CF46D-C4A4-419C-92E7-9792AE69B3A1}" type="presParOf" srcId="{CAC5FBBB-6B03-452F-A364-5C28F38BFAF6}" destId="{FFEA53BE-F50B-4673-BCC7-FBDA3E2A5AC3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0366E4-F583-4DF7-BB71-C6A0568CF64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2FB8171-2AFF-4464-90F5-9789E594C304}">
      <dgm:prSet/>
      <dgm:spPr/>
      <dgm:t>
        <a:bodyPr/>
        <a:lstStyle/>
        <a:p>
          <a:r>
            <a:rPr lang="en-US"/>
            <a:t>My daughter is turning 17 soon. Give me gift ideas. I want something she’ll actually use. She like hanging out with friends, driving around……</a:t>
          </a:r>
        </a:p>
      </dgm:t>
    </dgm:pt>
    <dgm:pt modelId="{5B3E0741-9351-4CF8-A5C6-754B122EFC9F}" type="parTrans" cxnId="{2F568AF0-880B-4520-91E7-2773C72479A3}">
      <dgm:prSet/>
      <dgm:spPr/>
      <dgm:t>
        <a:bodyPr/>
        <a:lstStyle/>
        <a:p>
          <a:endParaRPr lang="en-US"/>
        </a:p>
      </dgm:t>
    </dgm:pt>
    <dgm:pt modelId="{F9B99092-87AE-4E30-B887-222EC31DBCD7}" type="sibTrans" cxnId="{2F568AF0-880B-4520-91E7-2773C72479A3}">
      <dgm:prSet/>
      <dgm:spPr/>
      <dgm:t>
        <a:bodyPr/>
        <a:lstStyle/>
        <a:p>
          <a:endParaRPr lang="en-US"/>
        </a:p>
      </dgm:t>
    </dgm:pt>
    <dgm:pt modelId="{C4CAC6B5-D52E-4483-A34F-0F9D1DB3E3DF}">
      <dgm:prSet/>
      <dgm:spPr/>
      <dgm:t>
        <a:bodyPr/>
        <a:lstStyle/>
        <a:p>
          <a:r>
            <a:rPr lang="en-US"/>
            <a:t>ChaptGPT suggested a 1-year membership to a car wash.</a:t>
          </a:r>
        </a:p>
      </dgm:t>
    </dgm:pt>
    <dgm:pt modelId="{B0D58185-052B-488A-AF4D-2CB803C31C88}" type="parTrans" cxnId="{8CEC2A11-25E5-47C2-833B-33DB8E129E50}">
      <dgm:prSet/>
      <dgm:spPr/>
      <dgm:t>
        <a:bodyPr/>
        <a:lstStyle/>
        <a:p>
          <a:endParaRPr lang="en-US"/>
        </a:p>
      </dgm:t>
    </dgm:pt>
    <dgm:pt modelId="{0544421B-866F-479E-9242-21CB5F4FBEA7}" type="sibTrans" cxnId="{8CEC2A11-25E5-47C2-833B-33DB8E129E50}">
      <dgm:prSet/>
      <dgm:spPr/>
      <dgm:t>
        <a:bodyPr/>
        <a:lstStyle/>
        <a:p>
          <a:endParaRPr lang="en-US"/>
        </a:p>
      </dgm:t>
    </dgm:pt>
    <dgm:pt modelId="{2C4F0070-222E-440D-81B3-9D25AC7171F8}" type="pres">
      <dgm:prSet presAssocID="{9D0366E4-F583-4DF7-BB71-C6A0568CF64C}" presName="root" presStyleCnt="0">
        <dgm:presLayoutVars>
          <dgm:dir/>
          <dgm:resizeHandles val="exact"/>
        </dgm:presLayoutVars>
      </dgm:prSet>
      <dgm:spPr/>
    </dgm:pt>
    <dgm:pt modelId="{372C5A9B-199A-4BC1-B73A-AC3F0D152F65}" type="pres">
      <dgm:prSet presAssocID="{42FB8171-2AFF-4464-90F5-9789E594C304}" presName="compNode" presStyleCnt="0"/>
      <dgm:spPr/>
    </dgm:pt>
    <dgm:pt modelId="{8A11DC4D-26F3-4A57-ABEB-922D24783CE9}" type="pres">
      <dgm:prSet presAssocID="{42FB8171-2AFF-4464-90F5-9789E594C304}" presName="bgRect" presStyleLbl="bgShp" presStyleIdx="0" presStyleCnt="2"/>
      <dgm:spPr/>
    </dgm:pt>
    <dgm:pt modelId="{FC778542-ACC2-4787-9BCF-C2BEFBCA3227}" type="pres">
      <dgm:prSet presAssocID="{42FB8171-2AFF-4464-90F5-9789E594C304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"/>
        </a:ext>
      </dgm:extLst>
    </dgm:pt>
    <dgm:pt modelId="{CA501954-9282-4B79-A41F-BC845705FE46}" type="pres">
      <dgm:prSet presAssocID="{42FB8171-2AFF-4464-90F5-9789E594C304}" presName="spaceRect" presStyleCnt="0"/>
      <dgm:spPr/>
    </dgm:pt>
    <dgm:pt modelId="{AEC0CACC-E50D-4688-8C25-8776B5CB1B93}" type="pres">
      <dgm:prSet presAssocID="{42FB8171-2AFF-4464-90F5-9789E594C304}" presName="parTx" presStyleLbl="revTx" presStyleIdx="0" presStyleCnt="2">
        <dgm:presLayoutVars>
          <dgm:chMax val="0"/>
          <dgm:chPref val="0"/>
        </dgm:presLayoutVars>
      </dgm:prSet>
      <dgm:spPr/>
    </dgm:pt>
    <dgm:pt modelId="{3E7F5507-E89C-482C-B47A-9D6E726FB8EB}" type="pres">
      <dgm:prSet presAssocID="{F9B99092-87AE-4E30-B887-222EC31DBCD7}" presName="sibTrans" presStyleCnt="0"/>
      <dgm:spPr/>
    </dgm:pt>
    <dgm:pt modelId="{5FC46C6A-A832-4F4B-9140-83205A2D47A8}" type="pres">
      <dgm:prSet presAssocID="{C4CAC6B5-D52E-4483-A34F-0F9D1DB3E3DF}" presName="compNode" presStyleCnt="0"/>
      <dgm:spPr/>
    </dgm:pt>
    <dgm:pt modelId="{37F68FAA-3264-4181-889A-E12AF8280C35}" type="pres">
      <dgm:prSet presAssocID="{C4CAC6B5-D52E-4483-A34F-0F9D1DB3E3DF}" presName="bgRect" presStyleLbl="bgShp" presStyleIdx="1" presStyleCnt="2"/>
      <dgm:spPr/>
    </dgm:pt>
    <dgm:pt modelId="{1E0CBBE9-893D-4091-93AA-91992AEF531F}" type="pres">
      <dgm:prSet presAssocID="{C4CAC6B5-D52E-4483-A34F-0F9D1DB3E3DF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nk"/>
        </a:ext>
      </dgm:extLst>
    </dgm:pt>
    <dgm:pt modelId="{9568AA58-B573-4451-B4EA-E7251AB2A8C3}" type="pres">
      <dgm:prSet presAssocID="{C4CAC6B5-D52E-4483-A34F-0F9D1DB3E3DF}" presName="spaceRect" presStyleCnt="0"/>
      <dgm:spPr/>
    </dgm:pt>
    <dgm:pt modelId="{1E30538D-1FAD-4EED-BB3D-8B590AC7B75F}" type="pres">
      <dgm:prSet presAssocID="{C4CAC6B5-D52E-4483-A34F-0F9D1DB3E3D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8CEC2A11-25E5-47C2-833B-33DB8E129E50}" srcId="{9D0366E4-F583-4DF7-BB71-C6A0568CF64C}" destId="{C4CAC6B5-D52E-4483-A34F-0F9D1DB3E3DF}" srcOrd="1" destOrd="0" parTransId="{B0D58185-052B-488A-AF4D-2CB803C31C88}" sibTransId="{0544421B-866F-479E-9242-21CB5F4FBEA7}"/>
    <dgm:cxn modelId="{102C0216-C0E0-47C3-B80A-543C19DE3110}" type="presOf" srcId="{9D0366E4-F583-4DF7-BB71-C6A0568CF64C}" destId="{2C4F0070-222E-440D-81B3-9D25AC7171F8}" srcOrd="0" destOrd="0" presId="urn:microsoft.com/office/officeart/2018/2/layout/IconVerticalSolidList"/>
    <dgm:cxn modelId="{66EDF94E-5860-4B0C-AF13-F7A8699CC343}" type="presOf" srcId="{42FB8171-2AFF-4464-90F5-9789E594C304}" destId="{AEC0CACC-E50D-4688-8C25-8776B5CB1B93}" srcOrd="0" destOrd="0" presId="urn:microsoft.com/office/officeart/2018/2/layout/IconVerticalSolidList"/>
    <dgm:cxn modelId="{E0D867E0-057D-4552-9A7C-C4FFD90EDE57}" type="presOf" srcId="{C4CAC6B5-D52E-4483-A34F-0F9D1DB3E3DF}" destId="{1E30538D-1FAD-4EED-BB3D-8B590AC7B75F}" srcOrd="0" destOrd="0" presId="urn:microsoft.com/office/officeart/2018/2/layout/IconVerticalSolidList"/>
    <dgm:cxn modelId="{2F568AF0-880B-4520-91E7-2773C72479A3}" srcId="{9D0366E4-F583-4DF7-BB71-C6A0568CF64C}" destId="{42FB8171-2AFF-4464-90F5-9789E594C304}" srcOrd="0" destOrd="0" parTransId="{5B3E0741-9351-4CF8-A5C6-754B122EFC9F}" sibTransId="{F9B99092-87AE-4E30-B887-222EC31DBCD7}"/>
    <dgm:cxn modelId="{4361F87B-EFE1-4CF4-B36F-4622DA477971}" type="presParOf" srcId="{2C4F0070-222E-440D-81B3-9D25AC7171F8}" destId="{372C5A9B-199A-4BC1-B73A-AC3F0D152F65}" srcOrd="0" destOrd="0" presId="urn:microsoft.com/office/officeart/2018/2/layout/IconVerticalSolidList"/>
    <dgm:cxn modelId="{0744C4CF-F526-4514-9B3B-84ECA5DA4171}" type="presParOf" srcId="{372C5A9B-199A-4BC1-B73A-AC3F0D152F65}" destId="{8A11DC4D-26F3-4A57-ABEB-922D24783CE9}" srcOrd="0" destOrd="0" presId="urn:microsoft.com/office/officeart/2018/2/layout/IconVerticalSolidList"/>
    <dgm:cxn modelId="{9B252C9D-8141-4727-A7D5-0EC92C4A2B09}" type="presParOf" srcId="{372C5A9B-199A-4BC1-B73A-AC3F0D152F65}" destId="{FC778542-ACC2-4787-9BCF-C2BEFBCA3227}" srcOrd="1" destOrd="0" presId="urn:microsoft.com/office/officeart/2018/2/layout/IconVerticalSolidList"/>
    <dgm:cxn modelId="{040D48C2-E4DA-4B2B-A046-40C7AFC9577D}" type="presParOf" srcId="{372C5A9B-199A-4BC1-B73A-AC3F0D152F65}" destId="{CA501954-9282-4B79-A41F-BC845705FE46}" srcOrd="2" destOrd="0" presId="urn:microsoft.com/office/officeart/2018/2/layout/IconVerticalSolidList"/>
    <dgm:cxn modelId="{0AE7EADA-0D1E-4996-BB29-F37C78D3527D}" type="presParOf" srcId="{372C5A9B-199A-4BC1-B73A-AC3F0D152F65}" destId="{AEC0CACC-E50D-4688-8C25-8776B5CB1B93}" srcOrd="3" destOrd="0" presId="urn:microsoft.com/office/officeart/2018/2/layout/IconVerticalSolidList"/>
    <dgm:cxn modelId="{CB75C6D4-04DA-4C5E-88F4-0A7E392D9ADD}" type="presParOf" srcId="{2C4F0070-222E-440D-81B3-9D25AC7171F8}" destId="{3E7F5507-E89C-482C-B47A-9D6E726FB8EB}" srcOrd="1" destOrd="0" presId="urn:microsoft.com/office/officeart/2018/2/layout/IconVerticalSolidList"/>
    <dgm:cxn modelId="{26BFD245-83B7-4781-A614-03C4D2C2A256}" type="presParOf" srcId="{2C4F0070-222E-440D-81B3-9D25AC7171F8}" destId="{5FC46C6A-A832-4F4B-9140-83205A2D47A8}" srcOrd="2" destOrd="0" presId="urn:microsoft.com/office/officeart/2018/2/layout/IconVerticalSolidList"/>
    <dgm:cxn modelId="{67A6F8FD-9EBA-4B05-9BEC-23893DCA45E6}" type="presParOf" srcId="{5FC46C6A-A832-4F4B-9140-83205A2D47A8}" destId="{37F68FAA-3264-4181-889A-E12AF8280C35}" srcOrd="0" destOrd="0" presId="urn:microsoft.com/office/officeart/2018/2/layout/IconVerticalSolidList"/>
    <dgm:cxn modelId="{94538385-EDC1-4327-9267-7C765443BC08}" type="presParOf" srcId="{5FC46C6A-A832-4F4B-9140-83205A2D47A8}" destId="{1E0CBBE9-893D-4091-93AA-91992AEF531F}" srcOrd="1" destOrd="0" presId="urn:microsoft.com/office/officeart/2018/2/layout/IconVerticalSolidList"/>
    <dgm:cxn modelId="{6BE68640-168D-4221-B972-1EBFA7C243B2}" type="presParOf" srcId="{5FC46C6A-A832-4F4B-9140-83205A2D47A8}" destId="{9568AA58-B573-4451-B4EA-E7251AB2A8C3}" srcOrd="2" destOrd="0" presId="urn:microsoft.com/office/officeart/2018/2/layout/IconVerticalSolidList"/>
    <dgm:cxn modelId="{B29A1BA2-EB27-446D-99AA-168992B8AC47}" type="presParOf" srcId="{5FC46C6A-A832-4F4B-9140-83205A2D47A8}" destId="{1E30538D-1FAD-4EED-BB3D-8B590AC7B75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C1EA02B-5CD0-40B4-A296-D8B17CC2198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79D8B1F-9B2F-4D11-9255-78370FD94058}">
      <dgm:prSet/>
      <dgm:spPr/>
      <dgm:t>
        <a:bodyPr/>
        <a:lstStyle/>
        <a:p>
          <a:r>
            <a:rPr lang="en-US"/>
            <a:t>Explain this document to me</a:t>
          </a:r>
        </a:p>
      </dgm:t>
    </dgm:pt>
    <dgm:pt modelId="{34507D3E-5BA5-459C-8461-BAFAD4C7052C}" type="parTrans" cxnId="{C7956013-4261-452E-8FC7-4A870893C4DD}">
      <dgm:prSet/>
      <dgm:spPr/>
      <dgm:t>
        <a:bodyPr/>
        <a:lstStyle/>
        <a:p>
          <a:endParaRPr lang="en-US"/>
        </a:p>
      </dgm:t>
    </dgm:pt>
    <dgm:pt modelId="{48E2EA12-EC36-4B00-ADED-B0CEBCAFCC68}" type="sibTrans" cxnId="{C7956013-4261-452E-8FC7-4A870893C4DD}">
      <dgm:prSet/>
      <dgm:spPr/>
      <dgm:t>
        <a:bodyPr/>
        <a:lstStyle/>
        <a:p>
          <a:endParaRPr lang="en-US"/>
        </a:p>
      </dgm:t>
    </dgm:pt>
    <dgm:pt modelId="{4D589C12-7DDC-47F4-B9BD-C97A6178A2C8}">
      <dgm:prSet/>
      <dgm:spPr/>
      <dgm:t>
        <a:bodyPr/>
        <a:lstStyle/>
        <a:p>
          <a:r>
            <a:rPr lang="en-US" dirty="0"/>
            <a:t>Netflix password reset.</a:t>
          </a:r>
        </a:p>
      </dgm:t>
    </dgm:pt>
    <dgm:pt modelId="{3BD4F41A-CE29-4BF1-AF40-211E55D9D11B}" type="parTrans" cxnId="{F7182573-FF9E-47C1-A3C3-A4F761FE7C96}">
      <dgm:prSet/>
      <dgm:spPr/>
      <dgm:t>
        <a:bodyPr/>
        <a:lstStyle/>
        <a:p>
          <a:endParaRPr lang="en-US"/>
        </a:p>
      </dgm:t>
    </dgm:pt>
    <dgm:pt modelId="{B28E5AD3-3A6D-4D4F-B21F-5E8751183257}" type="sibTrans" cxnId="{F7182573-FF9E-47C1-A3C3-A4F761FE7C96}">
      <dgm:prSet/>
      <dgm:spPr/>
      <dgm:t>
        <a:bodyPr/>
        <a:lstStyle/>
        <a:p>
          <a:endParaRPr lang="en-US"/>
        </a:p>
      </dgm:t>
    </dgm:pt>
    <dgm:pt modelId="{1D962673-246A-4504-B933-DDFB10DEB545}">
      <dgm:prSet/>
      <dgm:spPr/>
      <dgm:t>
        <a:bodyPr/>
        <a:lstStyle/>
        <a:p>
          <a:r>
            <a:rPr lang="en-US" dirty="0"/>
            <a:t>Setting up a </a:t>
          </a:r>
          <a:r>
            <a:rPr lang="en-US" dirty="0" err="1"/>
            <a:t>Wifi</a:t>
          </a:r>
          <a:r>
            <a:rPr lang="en-US" dirty="0"/>
            <a:t>.</a:t>
          </a:r>
        </a:p>
      </dgm:t>
    </dgm:pt>
    <dgm:pt modelId="{708F5759-03EF-4474-898E-0470A8140D5C}" type="parTrans" cxnId="{EA55E04D-AEF2-48DA-AAD0-D957DD6674C7}">
      <dgm:prSet/>
      <dgm:spPr/>
      <dgm:t>
        <a:bodyPr/>
        <a:lstStyle/>
        <a:p>
          <a:endParaRPr lang="en-US"/>
        </a:p>
      </dgm:t>
    </dgm:pt>
    <dgm:pt modelId="{7902E84D-2D83-426E-8235-790FBEEB6A87}" type="sibTrans" cxnId="{EA55E04D-AEF2-48DA-AAD0-D957DD6674C7}">
      <dgm:prSet/>
      <dgm:spPr/>
      <dgm:t>
        <a:bodyPr/>
        <a:lstStyle/>
        <a:p>
          <a:endParaRPr lang="en-US"/>
        </a:p>
      </dgm:t>
    </dgm:pt>
    <dgm:pt modelId="{A098D964-E338-4AE2-9123-9289D6302FEE}">
      <dgm:prSet/>
      <dgm:spPr/>
      <dgm:t>
        <a:bodyPr/>
        <a:lstStyle/>
        <a:p>
          <a:r>
            <a:rPr lang="en-US" dirty="0"/>
            <a:t>My Whirlpool XXX dishwasher stops at 44 minutes. It displays 2 dashes on the screen. In order to restart it I have to push the door in till I hear a click, then press start. Why?</a:t>
          </a:r>
        </a:p>
      </dgm:t>
    </dgm:pt>
    <dgm:pt modelId="{FDAD96BB-2A09-41CF-B544-DEF6303BE775}" type="parTrans" cxnId="{0DFF8338-318C-47B2-828B-675F023D2B87}">
      <dgm:prSet/>
      <dgm:spPr/>
      <dgm:t>
        <a:bodyPr/>
        <a:lstStyle/>
        <a:p>
          <a:endParaRPr lang="en-US"/>
        </a:p>
      </dgm:t>
    </dgm:pt>
    <dgm:pt modelId="{B3E483C2-364F-4B9D-BD22-720CFD8BF5B4}" type="sibTrans" cxnId="{0DFF8338-318C-47B2-828B-675F023D2B87}">
      <dgm:prSet/>
      <dgm:spPr/>
      <dgm:t>
        <a:bodyPr/>
        <a:lstStyle/>
        <a:p>
          <a:endParaRPr lang="en-US"/>
        </a:p>
      </dgm:t>
    </dgm:pt>
    <dgm:pt modelId="{ABF27266-DAF4-409D-B85D-E8624CF4BA6F}">
      <dgm:prSet/>
      <dgm:spPr/>
      <dgm:t>
        <a:bodyPr/>
        <a:lstStyle/>
        <a:p>
          <a:r>
            <a:rPr lang="en-US" dirty="0"/>
            <a:t>Summarize this article for me. </a:t>
          </a:r>
        </a:p>
      </dgm:t>
    </dgm:pt>
    <dgm:pt modelId="{D74A3105-5155-4EAF-93CE-A7B4C7450E14}" type="parTrans" cxnId="{FAD1435A-9B07-45E0-87A5-A89F4252FA56}">
      <dgm:prSet/>
      <dgm:spPr/>
    </dgm:pt>
    <dgm:pt modelId="{D2D835D5-BB20-43B5-9FA0-D6008BFCEB60}" type="sibTrans" cxnId="{FAD1435A-9B07-45E0-87A5-A89F4252FA56}">
      <dgm:prSet/>
      <dgm:spPr/>
    </dgm:pt>
    <dgm:pt modelId="{966D6E74-A7A8-4797-BCC5-DB0E6E5DCB81}" type="pres">
      <dgm:prSet presAssocID="{4C1EA02B-5CD0-40B4-A296-D8B17CC21984}" presName="linear" presStyleCnt="0">
        <dgm:presLayoutVars>
          <dgm:animLvl val="lvl"/>
          <dgm:resizeHandles val="exact"/>
        </dgm:presLayoutVars>
      </dgm:prSet>
      <dgm:spPr/>
    </dgm:pt>
    <dgm:pt modelId="{B08E37F2-18F7-4F96-B534-9CBB08FB0BE0}" type="pres">
      <dgm:prSet presAssocID="{179D8B1F-9B2F-4D11-9255-78370FD9405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39AA6A3-038C-4C22-9AAF-B352B28E1B87}" type="pres">
      <dgm:prSet presAssocID="{48E2EA12-EC36-4B00-ADED-B0CEBCAFCC68}" presName="spacer" presStyleCnt="0"/>
      <dgm:spPr/>
    </dgm:pt>
    <dgm:pt modelId="{4B8666AC-82C6-4EEF-94D1-664E37D6F647}" type="pres">
      <dgm:prSet presAssocID="{ABF27266-DAF4-409D-B85D-E8624CF4BA6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BB0C115-0A6B-4E4D-9A70-E8E29B9060AF}" type="pres">
      <dgm:prSet presAssocID="{D2D835D5-BB20-43B5-9FA0-D6008BFCEB60}" presName="spacer" presStyleCnt="0"/>
      <dgm:spPr/>
    </dgm:pt>
    <dgm:pt modelId="{44207F15-4F8E-4D26-8618-1C0CDA4DC637}" type="pres">
      <dgm:prSet presAssocID="{4D589C12-7DDC-47F4-B9BD-C97A6178A2C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B993184-2AF2-4014-98B7-C3DBA4CBD3EF}" type="pres">
      <dgm:prSet presAssocID="{B28E5AD3-3A6D-4D4F-B21F-5E8751183257}" presName="spacer" presStyleCnt="0"/>
      <dgm:spPr/>
    </dgm:pt>
    <dgm:pt modelId="{3B45BFD2-F841-4D49-B677-27AC5E56815E}" type="pres">
      <dgm:prSet presAssocID="{1D962673-246A-4504-B933-DDFB10DEB54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942E28B-7579-4BFC-B257-54D388EA66EF}" type="pres">
      <dgm:prSet presAssocID="{7902E84D-2D83-426E-8235-790FBEEB6A87}" presName="spacer" presStyleCnt="0"/>
      <dgm:spPr/>
    </dgm:pt>
    <dgm:pt modelId="{601CEFAC-C668-4E03-9456-7DE3FD445979}" type="pres">
      <dgm:prSet presAssocID="{A098D964-E338-4AE2-9123-9289D6302FE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7956013-4261-452E-8FC7-4A870893C4DD}" srcId="{4C1EA02B-5CD0-40B4-A296-D8B17CC21984}" destId="{179D8B1F-9B2F-4D11-9255-78370FD94058}" srcOrd="0" destOrd="0" parTransId="{34507D3E-5BA5-459C-8461-BAFAD4C7052C}" sibTransId="{48E2EA12-EC36-4B00-ADED-B0CEBCAFCC68}"/>
    <dgm:cxn modelId="{4EB02D1B-DD30-452C-9AE6-D029FEBEFBB0}" type="presOf" srcId="{179D8B1F-9B2F-4D11-9255-78370FD94058}" destId="{B08E37F2-18F7-4F96-B534-9CBB08FB0BE0}" srcOrd="0" destOrd="0" presId="urn:microsoft.com/office/officeart/2005/8/layout/vList2"/>
    <dgm:cxn modelId="{0DFF8338-318C-47B2-828B-675F023D2B87}" srcId="{4C1EA02B-5CD0-40B4-A296-D8B17CC21984}" destId="{A098D964-E338-4AE2-9123-9289D6302FEE}" srcOrd="4" destOrd="0" parTransId="{FDAD96BB-2A09-41CF-B544-DEF6303BE775}" sibTransId="{B3E483C2-364F-4B9D-BD22-720CFD8BF5B4}"/>
    <dgm:cxn modelId="{EA55E04D-AEF2-48DA-AAD0-D957DD6674C7}" srcId="{4C1EA02B-5CD0-40B4-A296-D8B17CC21984}" destId="{1D962673-246A-4504-B933-DDFB10DEB545}" srcOrd="3" destOrd="0" parTransId="{708F5759-03EF-4474-898E-0470A8140D5C}" sibTransId="{7902E84D-2D83-426E-8235-790FBEEB6A87}"/>
    <dgm:cxn modelId="{F7182573-FF9E-47C1-A3C3-A4F761FE7C96}" srcId="{4C1EA02B-5CD0-40B4-A296-D8B17CC21984}" destId="{4D589C12-7DDC-47F4-B9BD-C97A6178A2C8}" srcOrd="2" destOrd="0" parTransId="{3BD4F41A-CE29-4BF1-AF40-211E55D9D11B}" sibTransId="{B28E5AD3-3A6D-4D4F-B21F-5E8751183257}"/>
    <dgm:cxn modelId="{3353B577-E17D-48E1-90B6-17D7FE2C37B0}" type="presOf" srcId="{4C1EA02B-5CD0-40B4-A296-D8B17CC21984}" destId="{966D6E74-A7A8-4797-BCC5-DB0E6E5DCB81}" srcOrd="0" destOrd="0" presId="urn:microsoft.com/office/officeart/2005/8/layout/vList2"/>
    <dgm:cxn modelId="{FAD1435A-9B07-45E0-87A5-A89F4252FA56}" srcId="{4C1EA02B-5CD0-40B4-A296-D8B17CC21984}" destId="{ABF27266-DAF4-409D-B85D-E8624CF4BA6F}" srcOrd="1" destOrd="0" parTransId="{D74A3105-5155-4EAF-93CE-A7B4C7450E14}" sibTransId="{D2D835D5-BB20-43B5-9FA0-D6008BFCEB60}"/>
    <dgm:cxn modelId="{2994D8A7-04B8-4FBF-B8EC-B328BA85166C}" type="presOf" srcId="{ABF27266-DAF4-409D-B85D-E8624CF4BA6F}" destId="{4B8666AC-82C6-4EEF-94D1-664E37D6F647}" srcOrd="0" destOrd="0" presId="urn:microsoft.com/office/officeart/2005/8/layout/vList2"/>
    <dgm:cxn modelId="{54070ABF-2562-4F31-AB66-00BF8DE10811}" type="presOf" srcId="{A098D964-E338-4AE2-9123-9289D6302FEE}" destId="{601CEFAC-C668-4E03-9456-7DE3FD445979}" srcOrd="0" destOrd="0" presId="urn:microsoft.com/office/officeart/2005/8/layout/vList2"/>
    <dgm:cxn modelId="{36405DF1-7915-41BF-8684-2FF1DA6C1AF0}" type="presOf" srcId="{4D589C12-7DDC-47F4-B9BD-C97A6178A2C8}" destId="{44207F15-4F8E-4D26-8618-1C0CDA4DC637}" srcOrd="0" destOrd="0" presId="urn:microsoft.com/office/officeart/2005/8/layout/vList2"/>
    <dgm:cxn modelId="{82D120F9-2F83-45FF-A13C-5DBCC991D953}" type="presOf" srcId="{1D962673-246A-4504-B933-DDFB10DEB545}" destId="{3B45BFD2-F841-4D49-B677-27AC5E56815E}" srcOrd="0" destOrd="0" presId="urn:microsoft.com/office/officeart/2005/8/layout/vList2"/>
    <dgm:cxn modelId="{8E25DD68-22A5-4A90-920D-B935F5918DD9}" type="presParOf" srcId="{966D6E74-A7A8-4797-BCC5-DB0E6E5DCB81}" destId="{B08E37F2-18F7-4F96-B534-9CBB08FB0BE0}" srcOrd="0" destOrd="0" presId="urn:microsoft.com/office/officeart/2005/8/layout/vList2"/>
    <dgm:cxn modelId="{3CC6FB8E-F8A6-44D6-A33E-075D9F5BF46E}" type="presParOf" srcId="{966D6E74-A7A8-4797-BCC5-DB0E6E5DCB81}" destId="{339AA6A3-038C-4C22-9AAF-B352B28E1B87}" srcOrd="1" destOrd="0" presId="urn:microsoft.com/office/officeart/2005/8/layout/vList2"/>
    <dgm:cxn modelId="{C2ED9BA3-7FBA-4D4C-AAC4-E15CD534501A}" type="presParOf" srcId="{966D6E74-A7A8-4797-BCC5-DB0E6E5DCB81}" destId="{4B8666AC-82C6-4EEF-94D1-664E37D6F647}" srcOrd="2" destOrd="0" presId="urn:microsoft.com/office/officeart/2005/8/layout/vList2"/>
    <dgm:cxn modelId="{A762108A-D23C-4055-98B5-FCD355DF1C15}" type="presParOf" srcId="{966D6E74-A7A8-4797-BCC5-DB0E6E5DCB81}" destId="{6BB0C115-0A6B-4E4D-9A70-E8E29B9060AF}" srcOrd="3" destOrd="0" presId="urn:microsoft.com/office/officeart/2005/8/layout/vList2"/>
    <dgm:cxn modelId="{42A7BC6A-CF93-4D3C-A06E-38E05929333F}" type="presParOf" srcId="{966D6E74-A7A8-4797-BCC5-DB0E6E5DCB81}" destId="{44207F15-4F8E-4D26-8618-1C0CDA4DC637}" srcOrd="4" destOrd="0" presId="urn:microsoft.com/office/officeart/2005/8/layout/vList2"/>
    <dgm:cxn modelId="{3C6B565F-E5C4-4B09-A611-03F369799AD1}" type="presParOf" srcId="{966D6E74-A7A8-4797-BCC5-DB0E6E5DCB81}" destId="{7B993184-2AF2-4014-98B7-C3DBA4CBD3EF}" srcOrd="5" destOrd="0" presId="urn:microsoft.com/office/officeart/2005/8/layout/vList2"/>
    <dgm:cxn modelId="{7E2ACF14-0405-4DAA-92F8-B485404623A9}" type="presParOf" srcId="{966D6E74-A7A8-4797-BCC5-DB0E6E5DCB81}" destId="{3B45BFD2-F841-4D49-B677-27AC5E56815E}" srcOrd="6" destOrd="0" presId="urn:microsoft.com/office/officeart/2005/8/layout/vList2"/>
    <dgm:cxn modelId="{AC264C8D-431A-4FE3-94BC-FA871D3B4675}" type="presParOf" srcId="{966D6E74-A7A8-4797-BCC5-DB0E6E5DCB81}" destId="{9942E28B-7579-4BFC-B257-54D388EA66EF}" srcOrd="7" destOrd="0" presId="urn:microsoft.com/office/officeart/2005/8/layout/vList2"/>
    <dgm:cxn modelId="{A94E8518-4030-4F26-9193-CBB2D9B2CAD7}" type="presParOf" srcId="{966D6E74-A7A8-4797-BCC5-DB0E6E5DCB81}" destId="{601CEFAC-C668-4E03-9456-7DE3FD44597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5E12C59-991E-4A64-B38C-F9A7C5804F3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E72AA26-C3AA-4542-AD23-E5147C1F3C39}">
      <dgm:prSet/>
      <dgm:spPr/>
      <dgm:t>
        <a:bodyPr/>
        <a:lstStyle/>
        <a:p>
          <a:r>
            <a:rPr lang="en-US"/>
            <a:t>Explain it to me like I’m a child</a:t>
          </a:r>
        </a:p>
      </dgm:t>
    </dgm:pt>
    <dgm:pt modelId="{7EE052DC-BCB5-4F3D-B267-BC6A98D13401}" type="parTrans" cxnId="{183420CC-96FF-4463-8E26-7206B3B62F8F}">
      <dgm:prSet/>
      <dgm:spPr/>
      <dgm:t>
        <a:bodyPr/>
        <a:lstStyle/>
        <a:p>
          <a:endParaRPr lang="en-US"/>
        </a:p>
      </dgm:t>
    </dgm:pt>
    <dgm:pt modelId="{61C27B53-3B7B-4217-8980-23A66DA20C47}" type="sibTrans" cxnId="{183420CC-96FF-4463-8E26-7206B3B62F8F}">
      <dgm:prSet/>
      <dgm:spPr/>
      <dgm:t>
        <a:bodyPr/>
        <a:lstStyle/>
        <a:p>
          <a:endParaRPr lang="en-US"/>
        </a:p>
      </dgm:t>
    </dgm:pt>
    <dgm:pt modelId="{5DF5A730-EFB2-4373-874F-2D3743F40457}">
      <dgm:prSet/>
      <dgm:spPr/>
      <dgm:t>
        <a:bodyPr/>
        <a:lstStyle/>
        <a:p>
          <a:r>
            <a:rPr lang="en-US"/>
            <a:t>Act like a…</a:t>
          </a:r>
        </a:p>
      </dgm:t>
    </dgm:pt>
    <dgm:pt modelId="{65D35158-62A6-4029-A60B-92185C50CCCF}" type="parTrans" cxnId="{F98CACB4-C1B2-4F09-882D-D668FA272567}">
      <dgm:prSet/>
      <dgm:spPr/>
      <dgm:t>
        <a:bodyPr/>
        <a:lstStyle/>
        <a:p>
          <a:endParaRPr lang="en-US"/>
        </a:p>
      </dgm:t>
    </dgm:pt>
    <dgm:pt modelId="{0E5F36AB-28E8-4A64-93E0-28A5D1747E5F}" type="sibTrans" cxnId="{F98CACB4-C1B2-4F09-882D-D668FA272567}">
      <dgm:prSet/>
      <dgm:spPr/>
      <dgm:t>
        <a:bodyPr/>
        <a:lstStyle/>
        <a:p>
          <a:endParaRPr lang="en-US"/>
        </a:p>
      </dgm:t>
    </dgm:pt>
    <dgm:pt modelId="{39C563A3-FC6C-4FC5-9B37-AB8BDF1C4BAA}">
      <dgm:prSet/>
      <dgm:spPr/>
      <dgm:t>
        <a:bodyPr/>
        <a:lstStyle/>
        <a:p>
          <a:r>
            <a:rPr lang="en-US"/>
            <a:t>What should I watch out for?</a:t>
          </a:r>
        </a:p>
      </dgm:t>
    </dgm:pt>
    <dgm:pt modelId="{EBA7ADB5-2B3E-4341-BAE0-97E7BF289D84}" type="parTrans" cxnId="{6BE7FE3A-7F33-4B8A-AE24-1261797DD9D6}">
      <dgm:prSet/>
      <dgm:spPr/>
      <dgm:t>
        <a:bodyPr/>
        <a:lstStyle/>
        <a:p>
          <a:endParaRPr lang="en-US"/>
        </a:p>
      </dgm:t>
    </dgm:pt>
    <dgm:pt modelId="{F39C31CA-8A5E-4094-B34A-5CAF57072078}" type="sibTrans" cxnId="{6BE7FE3A-7F33-4B8A-AE24-1261797DD9D6}">
      <dgm:prSet/>
      <dgm:spPr/>
      <dgm:t>
        <a:bodyPr/>
        <a:lstStyle/>
        <a:p>
          <a:endParaRPr lang="en-US"/>
        </a:p>
      </dgm:t>
    </dgm:pt>
    <dgm:pt modelId="{932B2D2E-AA69-4F16-BF9D-8CC90D2701CE}">
      <dgm:prSet/>
      <dgm:spPr/>
      <dgm:t>
        <a:bodyPr/>
        <a:lstStyle/>
        <a:p>
          <a:r>
            <a:rPr lang="en-US"/>
            <a:t>Ask me a few questions so you can give me a better answer</a:t>
          </a:r>
        </a:p>
      </dgm:t>
    </dgm:pt>
    <dgm:pt modelId="{A0167DB6-B085-4347-A4BD-1A324114F979}" type="parTrans" cxnId="{18FABE87-B144-44DB-A177-FE384F939434}">
      <dgm:prSet/>
      <dgm:spPr/>
      <dgm:t>
        <a:bodyPr/>
        <a:lstStyle/>
        <a:p>
          <a:endParaRPr lang="en-US"/>
        </a:p>
      </dgm:t>
    </dgm:pt>
    <dgm:pt modelId="{EE51D358-EF1D-40D6-8976-12735291DC46}" type="sibTrans" cxnId="{18FABE87-B144-44DB-A177-FE384F939434}">
      <dgm:prSet/>
      <dgm:spPr/>
      <dgm:t>
        <a:bodyPr/>
        <a:lstStyle/>
        <a:p>
          <a:endParaRPr lang="en-US"/>
        </a:p>
      </dgm:t>
    </dgm:pt>
    <dgm:pt modelId="{14103D96-0A9E-4612-A743-F9B404630F60}">
      <dgm:prSet/>
      <dgm:spPr/>
      <dgm:t>
        <a:bodyPr/>
        <a:lstStyle/>
        <a:p>
          <a:r>
            <a:rPr lang="en-US"/>
            <a:t>What else do you need to know before answering?</a:t>
          </a:r>
        </a:p>
      </dgm:t>
    </dgm:pt>
    <dgm:pt modelId="{C79FD484-1347-4EF8-8A2F-DC661E30E846}" type="parTrans" cxnId="{C1ADC436-4AE2-434A-BFFD-BC210F6FB42F}">
      <dgm:prSet/>
      <dgm:spPr/>
      <dgm:t>
        <a:bodyPr/>
        <a:lstStyle/>
        <a:p>
          <a:endParaRPr lang="en-US"/>
        </a:p>
      </dgm:t>
    </dgm:pt>
    <dgm:pt modelId="{48A3F436-A5AA-473C-A34B-74081AB2063E}" type="sibTrans" cxnId="{C1ADC436-4AE2-434A-BFFD-BC210F6FB42F}">
      <dgm:prSet/>
      <dgm:spPr/>
      <dgm:t>
        <a:bodyPr/>
        <a:lstStyle/>
        <a:p>
          <a:endParaRPr lang="en-US"/>
        </a:p>
      </dgm:t>
    </dgm:pt>
    <dgm:pt modelId="{19ED9AC8-AE50-4CBD-8CFA-CE99F3214328}">
      <dgm:prSet/>
      <dgm:spPr/>
      <dgm:t>
        <a:bodyPr/>
        <a:lstStyle/>
        <a:p>
          <a:r>
            <a:rPr lang="en-US"/>
            <a:t>Tell me pros and cons</a:t>
          </a:r>
        </a:p>
      </dgm:t>
    </dgm:pt>
    <dgm:pt modelId="{D91CA783-B1D1-4198-9F8F-0729A9BB38A0}" type="parTrans" cxnId="{0884B243-8AA7-44B9-98E8-9A6A99E53991}">
      <dgm:prSet/>
      <dgm:spPr/>
      <dgm:t>
        <a:bodyPr/>
        <a:lstStyle/>
        <a:p>
          <a:endParaRPr lang="en-US"/>
        </a:p>
      </dgm:t>
    </dgm:pt>
    <dgm:pt modelId="{4CF22693-F648-4239-A3E1-BCD753956636}" type="sibTrans" cxnId="{0884B243-8AA7-44B9-98E8-9A6A99E53991}">
      <dgm:prSet/>
      <dgm:spPr/>
      <dgm:t>
        <a:bodyPr/>
        <a:lstStyle/>
        <a:p>
          <a:endParaRPr lang="en-US"/>
        </a:p>
      </dgm:t>
    </dgm:pt>
    <dgm:pt modelId="{C25A8D1C-A990-416E-8FA8-3790AB854A85}">
      <dgm:prSet/>
      <dgm:spPr/>
      <dgm:t>
        <a:bodyPr/>
        <a:lstStyle/>
        <a:p>
          <a:r>
            <a:rPr lang="en-US"/>
            <a:t>Tell me ways I could be wrong</a:t>
          </a:r>
        </a:p>
      </dgm:t>
    </dgm:pt>
    <dgm:pt modelId="{37FBB703-6430-466B-9F2B-5A4169A78E00}" type="parTrans" cxnId="{6B8E578A-8C96-4E13-A00D-2BABDCDE5810}">
      <dgm:prSet/>
      <dgm:spPr/>
      <dgm:t>
        <a:bodyPr/>
        <a:lstStyle/>
        <a:p>
          <a:endParaRPr lang="en-US"/>
        </a:p>
      </dgm:t>
    </dgm:pt>
    <dgm:pt modelId="{8FB3ED8E-F8A9-4403-A231-FF1917DEB896}" type="sibTrans" cxnId="{6B8E578A-8C96-4E13-A00D-2BABDCDE5810}">
      <dgm:prSet/>
      <dgm:spPr/>
      <dgm:t>
        <a:bodyPr/>
        <a:lstStyle/>
        <a:p>
          <a:endParaRPr lang="en-US"/>
        </a:p>
      </dgm:t>
    </dgm:pt>
    <dgm:pt modelId="{8CCCE1D4-841A-4933-A68B-47F53A450BD6}" type="pres">
      <dgm:prSet presAssocID="{25E12C59-991E-4A64-B38C-F9A7C5804F3E}" presName="linear" presStyleCnt="0">
        <dgm:presLayoutVars>
          <dgm:animLvl val="lvl"/>
          <dgm:resizeHandles val="exact"/>
        </dgm:presLayoutVars>
      </dgm:prSet>
      <dgm:spPr/>
    </dgm:pt>
    <dgm:pt modelId="{5935EC6D-8211-4EB2-A86F-43DFB6EAB3BE}" type="pres">
      <dgm:prSet presAssocID="{2E72AA26-C3AA-4542-AD23-E5147C1F3C39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B1B6ED0-EDA5-4340-A83D-8F4FBCA35E28}" type="pres">
      <dgm:prSet presAssocID="{61C27B53-3B7B-4217-8980-23A66DA20C47}" presName="spacer" presStyleCnt="0"/>
      <dgm:spPr/>
    </dgm:pt>
    <dgm:pt modelId="{8F51F46F-8498-47BC-84FD-A026986388B6}" type="pres">
      <dgm:prSet presAssocID="{5DF5A730-EFB2-4373-874F-2D3743F4045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FCCD1946-C6F1-447F-BC5C-BFCC9A2E219C}" type="pres">
      <dgm:prSet presAssocID="{0E5F36AB-28E8-4A64-93E0-28A5D1747E5F}" presName="spacer" presStyleCnt="0"/>
      <dgm:spPr/>
    </dgm:pt>
    <dgm:pt modelId="{4A63E28F-7C8D-4121-9B35-637B2E99D63F}" type="pres">
      <dgm:prSet presAssocID="{39C563A3-FC6C-4FC5-9B37-AB8BDF1C4BA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54741B41-0CD7-4FDA-BA10-B93A00F6D4D9}" type="pres">
      <dgm:prSet presAssocID="{F39C31CA-8A5E-4094-B34A-5CAF57072078}" presName="spacer" presStyleCnt="0"/>
      <dgm:spPr/>
    </dgm:pt>
    <dgm:pt modelId="{62F4D7CB-3C24-433B-BC9C-8F5BC5E379D2}" type="pres">
      <dgm:prSet presAssocID="{932B2D2E-AA69-4F16-BF9D-8CC90D2701CE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6C162F48-964E-4FFA-AFD7-B9242B4C056C}" type="pres">
      <dgm:prSet presAssocID="{EE51D358-EF1D-40D6-8976-12735291DC46}" presName="spacer" presStyleCnt="0"/>
      <dgm:spPr/>
    </dgm:pt>
    <dgm:pt modelId="{14C008D8-3E8A-4404-B253-283AE9326367}" type="pres">
      <dgm:prSet presAssocID="{14103D96-0A9E-4612-A743-F9B404630F60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0344F39F-FA22-4406-BA93-0575A6271281}" type="pres">
      <dgm:prSet presAssocID="{48A3F436-A5AA-473C-A34B-74081AB2063E}" presName="spacer" presStyleCnt="0"/>
      <dgm:spPr/>
    </dgm:pt>
    <dgm:pt modelId="{DB173B29-A132-4C3F-8ACB-9DEE52CDCF61}" type="pres">
      <dgm:prSet presAssocID="{19ED9AC8-AE50-4CBD-8CFA-CE99F3214328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3136C45-6656-42CF-A403-C936B5FE1E8B}" type="pres">
      <dgm:prSet presAssocID="{4CF22693-F648-4239-A3E1-BCD753956636}" presName="spacer" presStyleCnt="0"/>
      <dgm:spPr/>
    </dgm:pt>
    <dgm:pt modelId="{C0C4DED3-D4B4-456A-86D0-F41FEE9CED1A}" type="pres">
      <dgm:prSet presAssocID="{C25A8D1C-A990-416E-8FA8-3790AB854A85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9F2F61D-6220-4C73-BE0B-3B961AFDBA7B}" type="presOf" srcId="{25E12C59-991E-4A64-B38C-F9A7C5804F3E}" destId="{8CCCE1D4-841A-4933-A68B-47F53A450BD6}" srcOrd="0" destOrd="0" presId="urn:microsoft.com/office/officeart/2005/8/layout/vList2"/>
    <dgm:cxn modelId="{6DAB1B2F-8C35-4775-B9FD-6528C41E97F6}" type="presOf" srcId="{39C563A3-FC6C-4FC5-9B37-AB8BDF1C4BAA}" destId="{4A63E28F-7C8D-4121-9B35-637B2E99D63F}" srcOrd="0" destOrd="0" presId="urn:microsoft.com/office/officeart/2005/8/layout/vList2"/>
    <dgm:cxn modelId="{C1ADC436-4AE2-434A-BFFD-BC210F6FB42F}" srcId="{25E12C59-991E-4A64-B38C-F9A7C5804F3E}" destId="{14103D96-0A9E-4612-A743-F9B404630F60}" srcOrd="4" destOrd="0" parTransId="{C79FD484-1347-4EF8-8A2F-DC661E30E846}" sibTransId="{48A3F436-A5AA-473C-A34B-74081AB2063E}"/>
    <dgm:cxn modelId="{6BE7FE3A-7F33-4B8A-AE24-1261797DD9D6}" srcId="{25E12C59-991E-4A64-B38C-F9A7C5804F3E}" destId="{39C563A3-FC6C-4FC5-9B37-AB8BDF1C4BAA}" srcOrd="2" destOrd="0" parTransId="{EBA7ADB5-2B3E-4341-BAE0-97E7BF289D84}" sibTransId="{F39C31CA-8A5E-4094-B34A-5CAF57072078}"/>
    <dgm:cxn modelId="{0884B243-8AA7-44B9-98E8-9A6A99E53991}" srcId="{25E12C59-991E-4A64-B38C-F9A7C5804F3E}" destId="{19ED9AC8-AE50-4CBD-8CFA-CE99F3214328}" srcOrd="5" destOrd="0" parTransId="{D91CA783-B1D1-4198-9F8F-0729A9BB38A0}" sibTransId="{4CF22693-F648-4239-A3E1-BCD753956636}"/>
    <dgm:cxn modelId="{5872406A-C40B-452F-B6A6-F8B67770590A}" type="presOf" srcId="{C25A8D1C-A990-416E-8FA8-3790AB854A85}" destId="{C0C4DED3-D4B4-456A-86D0-F41FEE9CED1A}" srcOrd="0" destOrd="0" presId="urn:microsoft.com/office/officeart/2005/8/layout/vList2"/>
    <dgm:cxn modelId="{851A7F6E-5666-4621-8A81-F110A2C97046}" type="presOf" srcId="{932B2D2E-AA69-4F16-BF9D-8CC90D2701CE}" destId="{62F4D7CB-3C24-433B-BC9C-8F5BC5E379D2}" srcOrd="0" destOrd="0" presId="urn:microsoft.com/office/officeart/2005/8/layout/vList2"/>
    <dgm:cxn modelId="{8F7C7370-9C73-4EC3-9916-C4AE86AC03CB}" type="presOf" srcId="{14103D96-0A9E-4612-A743-F9B404630F60}" destId="{14C008D8-3E8A-4404-B253-283AE9326367}" srcOrd="0" destOrd="0" presId="urn:microsoft.com/office/officeart/2005/8/layout/vList2"/>
    <dgm:cxn modelId="{15855C7C-AEFD-49AF-A672-084EB121F539}" type="presOf" srcId="{19ED9AC8-AE50-4CBD-8CFA-CE99F3214328}" destId="{DB173B29-A132-4C3F-8ACB-9DEE52CDCF61}" srcOrd="0" destOrd="0" presId="urn:microsoft.com/office/officeart/2005/8/layout/vList2"/>
    <dgm:cxn modelId="{18FABE87-B144-44DB-A177-FE384F939434}" srcId="{25E12C59-991E-4A64-B38C-F9A7C5804F3E}" destId="{932B2D2E-AA69-4F16-BF9D-8CC90D2701CE}" srcOrd="3" destOrd="0" parTransId="{A0167DB6-B085-4347-A4BD-1A324114F979}" sibTransId="{EE51D358-EF1D-40D6-8976-12735291DC46}"/>
    <dgm:cxn modelId="{6B8E578A-8C96-4E13-A00D-2BABDCDE5810}" srcId="{25E12C59-991E-4A64-B38C-F9A7C5804F3E}" destId="{C25A8D1C-A990-416E-8FA8-3790AB854A85}" srcOrd="6" destOrd="0" parTransId="{37FBB703-6430-466B-9F2B-5A4169A78E00}" sibTransId="{8FB3ED8E-F8A9-4403-A231-FF1917DEB896}"/>
    <dgm:cxn modelId="{F98CACB4-C1B2-4F09-882D-D668FA272567}" srcId="{25E12C59-991E-4A64-B38C-F9A7C5804F3E}" destId="{5DF5A730-EFB2-4373-874F-2D3743F40457}" srcOrd="1" destOrd="0" parTransId="{65D35158-62A6-4029-A60B-92185C50CCCF}" sibTransId="{0E5F36AB-28E8-4A64-93E0-28A5D1747E5F}"/>
    <dgm:cxn modelId="{E28859BC-EBE7-4F36-AA56-FEA7EC18DD5A}" type="presOf" srcId="{2E72AA26-C3AA-4542-AD23-E5147C1F3C39}" destId="{5935EC6D-8211-4EB2-A86F-43DFB6EAB3BE}" srcOrd="0" destOrd="0" presId="urn:microsoft.com/office/officeart/2005/8/layout/vList2"/>
    <dgm:cxn modelId="{183420CC-96FF-4463-8E26-7206B3B62F8F}" srcId="{25E12C59-991E-4A64-B38C-F9A7C5804F3E}" destId="{2E72AA26-C3AA-4542-AD23-E5147C1F3C39}" srcOrd="0" destOrd="0" parTransId="{7EE052DC-BCB5-4F3D-B267-BC6A98D13401}" sibTransId="{61C27B53-3B7B-4217-8980-23A66DA20C47}"/>
    <dgm:cxn modelId="{656B5EFC-B221-4188-9B60-9DCC2F4F2522}" type="presOf" srcId="{5DF5A730-EFB2-4373-874F-2D3743F40457}" destId="{8F51F46F-8498-47BC-84FD-A026986388B6}" srcOrd="0" destOrd="0" presId="urn:microsoft.com/office/officeart/2005/8/layout/vList2"/>
    <dgm:cxn modelId="{AD926F79-148E-4BA9-B325-03C93CF65638}" type="presParOf" srcId="{8CCCE1D4-841A-4933-A68B-47F53A450BD6}" destId="{5935EC6D-8211-4EB2-A86F-43DFB6EAB3BE}" srcOrd="0" destOrd="0" presId="urn:microsoft.com/office/officeart/2005/8/layout/vList2"/>
    <dgm:cxn modelId="{75D615C7-12C6-4AF2-93AF-26C6D1F6FC3A}" type="presParOf" srcId="{8CCCE1D4-841A-4933-A68B-47F53A450BD6}" destId="{AB1B6ED0-EDA5-4340-A83D-8F4FBCA35E28}" srcOrd="1" destOrd="0" presId="urn:microsoft.com/office/officeart/2005/8/layout/vList2"/>
    <dgm:cxn modelId="{1CB98FD5-3DF5-41FB-842C-5030213245DA}" type="presParOf" srcId="{8CCCE1D4-841A-4933-A68B-47F53A450BD6}" destId="{8F51F46F-8498-47BC-84FD-A026986388B6}" srcOrd="2" destOrd="0" presId="urn:microsoft.com/office/officeart/2005/8/layout/vList2"/>
    <dgm:cxn modelId="{A131D8D1-4FFE-4CCE-AE4A-2293CA417727}" type="presParOf" srcId="{8CCCE1D4-841A-4933-A68B-47F53A450BD6}" destId="{FCCD1946-C6F1-447F-BC5C-BFCC9A2E219C}" srcOrd="3" destOrd="0" presId="urn:microsoft.com/office/officeart/2005/8/layout/vList2"/>
    <dgm:cxn modelId="{E7BEDFB1-2CE1-4E99-85A9-F89A4290E7E2}" type="presParOf" srcId="{8CCCE1D4-841A-4933-A68B-47F53A450BD6}" destId="{4A63E28F-7C8D-4121-9B35-637B2E99D63F}" srcOrd="4" destOrd="0" presId="urn:microsoft.com/office/officeart/2005/8/layout/vList2"/>
    <dgm:cxn modelId="{AFEFE06D-5873-4B41-B252-D0CE802D2800}" type="presParOf" srcId="{8CCCE1D4-841A-4933-A68B-47F53A450BD6}" destId="{54741B41-0CD7-4FDA-BA10-B93A00F6D4D9}" srcOrd="5" destOrd="0" presId="urn:microsoft.com/office/officeart/2005/8/layout/vList2"/>
    <dgm:cxn modelId="{EC152F36-50AD-4DE8-864C-5851174B96D1}" type="presParOf" srcId="{8CCCE1D4-841A-4933-A68B-47F53A450BD6}" destId="{62F4D7CB-3C24-433B-BC9C-8F5BC5E379D2}" srcOrd="6" destOrd="0" presId="urn:microsoft.com/office/officeart/2005/8/layout/vList2"/>
    <dgm:cxn modelId="{EF0CD75E-A4B2-4F75-BF70-A8F2D55EB590}" type="presParOf" srcId="{8CCCE1D4-841A-4933-A68B-47F53A450BD6}" destId="{6C162F48-964E-4FFA-AFD7-B9242B4C056C}" srcOrd="7" destOrd="0" presId="urn:microsoft.com/office/officeart/2005/8/layout/vList2"/>
    <dgm:cxn modelId="{FE304A7E-1F8C-4EFE-BD9C-6B29AEABD7F5}" type="presParOf" srcId="{8CCCE1D4-841A-4933-A68B-47F53A450BD6}" destId="{14C008D8-3E8A-4404-B253-283AE9326367}" srcOrd="8" destOrd="0" presId="urn:microsoft.com/office/officeart/2005/8/layout/vList2"/>
    <dgm:cxn modelId="{2B07A4B0-CF0D-4C6E-8FEC-0F61107084CF}" type="presParOf" srcId="{8CCCE1D4-841A-4933-A68B-47F53A450BD6}" destId="{0344F39F-FA22-4406-BA93-0575A6271281}" srcOrd="9" destOrd="0" presId="urn:microsoft.com/office/officeart/2005/8/layout/vList2"/>
    <dgm:cxn modelId="{8F6133F1-181E-470A-8310-D48298E57F87}" type="presParOf" srcId="{8CCCE1D4-841A-4933-A68B-47F53A450BD6}" destId="{DB173B29-A132-4C3F-8ACB-9DEE52CDCF61}" srcOrd="10" destOrd="0" presId="urn:microsoft.com/office/officeart/2005/8/layout/vList2"/>
    <dgm:cxn modelId="{13EF1356-0EF6-40CF-A5E7-39FD227E37E5}" type="presParOf" srcId="{8CCCE1D4-841A-4933-A68B-47F53A450BD6}" destId="{43136C45-6656-42CF-A403-C936B5FE1E8B}" srcOrd="11" destOrd="0" presId="urn:microsoft.com/office/officeart/2005/8/layout/vList2"/>
    <dgm:cxn modelId="{2D74027F-35B2-4901-A4B4-F66144EDC806}" type="presParOf" srcId="{8CCCE1D4-841A-4933-A68B-47F53A450BD6}" destId="{C0C4DED3-D4B4-456A-86D0-F41FEE9CED1A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0D1232D-79CA-42BE-A76D-8B64C23A6F3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87F4C4C-B0BE-49E3-8664-770FBC7E342C}">
      <dgm:prSet/>
      <dgm:spPr/>
      <dgm:t>
        <a:bodyPr/>
        <a:lstStyle/>
        <a:p>
          <a:r>
            <a:rPr lang="en-US"/>
            <a:t>Scam prevention</a:t>
          </a:r>
        </a:p>
      </dgm:t>
    </dgm:pt>
    <dgm:pt modelId="{37FE31A4-3683-4221-AF4B-4C0836B2B244}" type="parTrans" cxnId="{90F158CC-24F6-41C8-949E-6BA148789BB3}">
      <dgm:prSet/>
      <dgm:spPr/>
      <dgm:t>
        <a:bodyPr/>
        <a:lstStyle/>
        <a:p>
          <a:endParaRPr lang="en-US"/>
        </a:p>
      </dgm:t>
    </dgm:pt>
    <dgm:pt modelId="{C382BD18-2BB2-4E3A-904F-AAB6069B7FA1}" type="sibTrans" cxnId="{90F158CC-24F6-41C8-949E-6BA148789BB3}">
      <dgm:prSet/>
      <dgm:spPr/>
      <dgm:t>
        <a:bodyPr/>
        <a:lstStyle/>
        <a:p>
          <a:endParaRPr lang="en-US"/>
        </a:p>
      </dgm:t>
    </dgm:pt>
    <dgm:pt modelId="{DA056F10-2DB0-4F1B-95FB-2B2799933C01}">
      <dgm:prSet/>
      <dgm:spPr/>
      <dgm:t>
        <a:bodyPr/>
        <a:lstStyle/>
        <a:p>
          <a:r>
            <a:rPr lang="en-US" dirty="0"/>
            <a:t>My daughter is 17…</a:t>
          </a:r>
        </a:p>
      </dgm:t>
    </dgm:pt>
    <dgm:pt modelId="{C664F3CA-E044-40BB-8D28-8E662BC48570}" type="parTrans" cxnId="{BF5205A7-016D-4088-832B-BAB0EBEB33FA}">
      <dgm:prSet/>
      <dgm:spPr/>
      <dgm:t>
        <a:bodyPr/>
        <a:lstStyle/>
        <a:p>
          <a:endParaRPr lang="en-US"/>
        </a:p>
      </dgm:t>
    </dgm:pt>
    <dgm:pt modelId="{76FB4820-6C1F-4B9A-97A8-CDA0338D8808}" type="sibTrans" cxnId="{BF5205A7-016D-4088-832B-BAB0EBEB33FA}">
      <dgm:prSet/>
      <dgm:spPr/>
      <dgm:t>
        <a:bodyPr/>
        <a:lstStyle/>
        <a:p>
          <a:endParaRPr lang="en-US"/>
        </a:p>
      </dgm:t>
    </dgm:pt>
    <dgm:pt modelId="{D076BE22-19E5-449E-9BAB-BC3C938CE25B}">
      <dgm:prSet/>
      <dgm:spPr/>
      <dgm:t>
        <a:bodyPr/>
        <a:lstStyle/>
        <a:p>
          <a:r>
            <a:rPr lang="en-US" dirty="0"/>
            <a:t>Inspiring</a:t>
          </a:r>
        </a:p>
      </dgm:t>
    </dgm:pt>
    <dgm:pt modelId="{53D80100-F44B-4AAE-AE63-23124FC8BD01}" type="parTrans" cxnId="{3612D205-6D81-4E0F-8D3C-BBC27367DF02}">
      <dgm:prSet/>
      <dgm:spPr/>
      <dgm:t>
        <a:bodyPr/>
        <a:lstStyle/>
        <a:p>
          <a:endParaRPr lang="en-US"/>
        </a:p>
      </dgm:t>
    </dgm:pt>
    <dgm:pt modelId="{7BD2CD66-36EA-4A78-A573-18BAFE5A1F04}" type="sibTrans" cxnId="{3612D205-6D81-4E0F-8D3C-BBC27367DF02}">
      <dgm:prSet/>
      <dgm:spPr/>
      <dgm:t>
        <a:bodyPr/>
        <a:lstStyle/>
        <a:p>
          <a:endParaRPr lang="en-US"/>
        </a:p>
      </dgm:t>
    </dgm:pt>
    <dgm:pt modelId="{72647AFC-C49F-415A-9BF0-D72AACDF2838}">
      <dgm:prSet/>
      <dgm:spPr/>
      <dgm:t>
        <a:bodyPr/>
        <a:lstStyle/>
        <a:p>
          <a:r>
            <a:rPr lang="en-US" dirty="0"/>
            <a:t>Expanding knowledge</a:t>
          </a:r>
        </a:p>
      </dgm:t>
    </dgm:pt>
    <dgm:pt modelId="{CB10C99B-46DB-4D7F-AE44-15548D6A3704}" type="parTrans" cxnId="{28DC2204-F674-4F30-BE5F-B96D26A4BA77}">
      <dgm:prSet/>
      <dgm:spPr/>
      <dgm:t>
        <a:bodyPr/>
        <a:lstStyle/>
        <a:p>
          <a:endParaRPr lang="en-US"/>
        </a:p>
      </dgm:t>
    </dgm:pt>
    <dgm:pt modelId="{8D5178AF-331F-45EC-9561-49364BA91E5B}" type="sibTrans" cxnId="{28DC2204-F674-4F30-BE5F-B96D26A4BA77}">
      <dgm:prSet/>
      <dgm:spPr/>
      <dgm:t>
        <a:bodyPr/>
        <a:lstStyle/>
        <a:p>
          <a:endParaRPr lang="en-US"/>
        </a:p>
      </dgm:t>
    </dgm:pt>
    <dgm:pt modelId="{EF40EA23-6E41-4220-8A61-07B060ED7022}">
      <dgm:prSet/>
      <dgm:spPr/>
      <dgm:t>
        <a:bodyPr/>
        <a:lstStyle/>
        <a:p>
          <a:r>
            <a:rPr lang="en-US" dirty="0"/>
            <a:t>Making your life easier</a:t>
          </a:r>
        </a:p>
      </dgm:t>
    </dgm:pt>
    <dgm:pt modelId="{73107C98-2A54-4CF3-A19D-0AED1CE0C667}" type="parTrans" cxnId="{D8B9D75D-C6B0-4F6F-9B06-D8F8328C96B9}">
      <dgm:prSet/>
      <dgm:spPr/>
      <dgm:t>
        <a:bodyPr/>
        <a:lstStyle/>
        <a:p>
          <a:endParaRPr lang="en-US"/>
        </a:p>
      </dgm:t>
    </dgm:pt>
    <dgm:pt modelId="{698477F1-8145-49B0-BBC9-485E37C80BF6}" type="sibTrans" cxnId="{D8B9D75D-C6B0-4F6F-9B06-D8F8328C96B9}">
      <dgm:prSet/>
      <dgm:spPr/>
      <dgm:t>
        <a:bodyPr/>
        <a:lstStyle/>
        <a:p>
          <a:endParaRPr lang="en-US"/>
        </a:p>
      </dgm:t>
    </dgm:pt>
    <dgm:pt modelId="{774C1910-C033-472E-BE4A-A50FD3F58B5B}" type="pres">
      <dgm:prSet presAssocID="{20D1232D-79CA-42BE-A76D-8B64C23A6F3F}" presName="linear" presStyleCnt="0">
        <dgm:presLayoutVars>
          <dgm:animLvl val="lvl"/>
          <dgm:resizeHandles val="exact"/>
        </dgm:presLayoutVars>
      </dgm:prSet>
      <dgm:spPr/>
    </dgm:pt>
    <dgm:pt modelId="{173612A5-86CE-480B-97B1-164C56DE82E1}" type="pres">
      <dgm:prSet presAssocID="{C87F4C4C-B0BE-49E3-8664-770FBC7E342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01B753C-BFCB-43A4-B463-DE4B0B1C4279}" type="pres">
      <dgm:prSet presAssocID="{C382BD18-2BB2-4E3A-904F-AAB6069B7FA1}" presName="spacer" presStyleCnt="0"/>
      <dgm:spPr/>
    </dgm:pt>
    <dgm:pt modelId="{0037E321-7743-4CE1-BD12-250E7CF8A4F0}" type="pres">
      <dgm:prSet presAssocID="{EF40EA23-6E41-4220-8A61-07B060ED702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A39162B-4943-4628-90C6-1C036088AF0A}" type="pres">
      <dgm:prSet presAssocID="{698477F1-8145-49B0-BBC9-485E37C80BF6}" presName="spacer" presStyleCnt="0"/>
      <dgm:spPr/>
    </dgm:pt>
    <dgm:pt modelId="{80E0B1A3-FC43-4D97-B44C-913F9EE9F472}" type="pres">
      <dgm:prSet presAssocID="{D076BE22-19E5-449E-9BAB-BC3C938CE25B}" presName="parentText" presStyleLbl="node1" presStyleIdx="2" presStyleCnt="5" custLinFactNeighborX="-6092" custLinFactNeighborY="47751">
        <dgm:presLayoutVars>
          <dgm:chMax val="0"/>
          <dgm:bulletEnabled val="1"/>
        </dgm:presLayoutVars>
      </dgm:prSet>
      <dgm:spPr/>
    </dgm:pt>
    <dgm:pt modelId="{C34F1864-82A9-43CB-BE6D-C3E1AF9C4DC1}" type="pres">
      <dgm:prSet presAssocID="{7BD2CD66-36EA-4A78-A573-18BAFE5A1F04}" presName="spacer" presStyleCnt="0"/>
      <dgm:spPr/>
    </dgm:pt>
    <dgm:pt modelId="{F5187E8B-1759-4B26-A96E-FEC596F752CA}" type="pres">
      <dgm:prSet presAssocID="{72647AFC-C49F-415A-9BF0-D72AACDF283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6FBC637-8F47-4509-B388-DFB057FE895C}" type="pres">
      <dgm:prSet presAssocID="{8D5178AF-331F-45EC-9561-49364BA91E5B}" presName="spacer" presStyleCnt="0"/>
      <dgm:spPr/>
    </dgm:pt>
    <dgm:pt modelId="{0B9BE97C-50D8-4E07-B265-8DA29F06317A}" type="pres">
      <dgm:prSet presAssocID="{DA056F10-2DB0-4F1B-95FB-2B2799933C0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8DC2204-F674-4F30-BE5F-B96D26A4BA77}" srcId="{20D1232D-79CA-42BE-A76D-8B64C23A6F3F}" destId="{72647AFC-C49F-415A-9BF0-D72AACDF2838}" srcOrd="3" destOrd="0" parTransId="{CB10C99B-46DB-4D7F-AE44-15548D6A3704}" sibTransId="{8D5178AF-331F-45EC-9561-49364BA91E5B}"/>
    <dgm:cxn modelId="{3612D205-6D81-4E0F-8D3C-BBC27367DF02}" srcId="{20D1232D-79CA-42BE-A76D-8B64C23A6F3F}" destId="{D076BE22-19E5-449E-9BAB-BC3C938CE25B}" srcOrd="2" destOrd="0" parTransId="{53D80100-F44B-4AAE-AE63-23124FC8BD01}" sibTransId="{7BD2CD66-36EA-4A78-A573-18BAFE5A1F04}"/>
    <dgm:cxn modelId="{2CDE2B0F-0253-49C8-9045-501C60D71BAB}" type="presOf" srcId="{D076BE22-19E5-449E-9BAB-BC3C938CE25B}" destId="{80E0B1A3-FC43-4D97-B44C-913F9EE9F472}" srcOrd="0" destOrd="0" presId="urn:microsoft.com/office/officeart/2005/8/layout/vList2"/>
    <dgm:cxn modelId="{16D2DF3E-91BD-49BD-BBD8-F41C251246EC}" type="presOf" srcId="{72647AFC-C49F-415A-9BF0-D72AACDF2838}" destId="{F5187E8B-1759-4B26-A96E-FEC596F752CA}" srcOrd="0" destOrd="0" presId="urn:microsoft.com/office/officeart/2005/8/layout/vList2"/>
    <dgm:cxn modelId="{D8B9D75D-C6B0-4F6F-9B06-D8F8328C96B9}" srcId="{20D1232D-79CA-42BE-A76D-8B64C23A6F3F}" destId="{EF40EA23-6E41-4220-8A61-07B060ED7022}" srcOrd="1" destOrd="0" parTransId="{73107C98-2A54-4CF3-A19D-0AED1CE0C667}" sibTransId="{698477F1-8145-49B0-BBC9-485E37C80BF6}"/>
    <dgm:cxn modelId="{EFF30144-C45A-4EBE-9923-3C48A168E583}" type="presOf" srcId="{20D1232D-79CA-42BE-A76D-8B64C23A6F3F}" destId="{774C1910-C033-472E-BE4A-A50FD3F58B5B}" srcOrd="0" destOrd="0" presId="urn:microsoft.com/office/officeart/2005/8/layout/vList2"/>
    <dgm:cxn modelId="{BF5205A7-016D-4088-832B-BAB0EBEB33FA}" srcId="{20D1232D-79CA-42BE-A76D-8B64C23A6F3F}" destId="{DA056F10-2DB0-4F1B-95FB-2B2799933C01}" srcOrd="4" destOrd="0" parTransId="{C664F3CA-E044-40BB-8D28-8E662BC48570}" sibTransId="{76FB4820-6C1F-4B9A-97A8-CDA0338D8808}"/>
    <dgm:cxn modelId="{D0C50BCC-9806-4D87-9F98-83ABD5B687E6}" type="presOf" srcId="{C87F4C4C-B0BE-49E3-8664-770FBC7E342C}" destId="{173612A5-86CE-480B-97B1-164C56DE82E1}" srcOrd="0" destOrd="0" presId="urn:microsoft.com/office/officeart/2005/8/layout/vList2"/>
    <dgm:cxn modelId="{90F158CC-24F6-41C8-949E-6BA148789BB3}" srcId="{20D1232D-79CA-42BE-A76D-8B64C23A6F3F}" destId="{C87F4C4C-B0BE-49E3-8664-770FBC7E342C}" srcOrd="0" destOrd="0" parTransId="{37FE31A4-3683-4221-AF4B-4C0836B2B244}" sibTransId="{C382BD18-2BB2-4E3A-904F-AAB6069B7FA1}"/>
    <dgm:cxn modelId="{AAD0BAD1-35D7-40B7-827A-98FDFEB7EF9A}" type="presOf" srcId="{DA056F10-2DB0-4F1B-95FB-2B2799933C01}" destId="{0B9BE97C-50D8-4E07-B265-8DA29F06317A}" srcOrd="0" destOrd="0" presId="urn:microsoft.com/office/officeart/2005/8/layout/vList2"/>
    <dgm:cxn modelId="{DB185FFB-4D54-4166-94BC-344731240E01}" type="presOf" srcId="{EF40EA23-6E41-4220-8A61-07B060ED7022}" destId="{0037E321-7743-4CE1-BD12-250E7CF8A4F0}" srcOrd="0" destOrd="0" presId="urn:microsoft.com/office/officeart/2005/8/layout/vList2"/>
    <dgm:cxn modelId="{96373FAA-0CE1-4BAA-86EE-2BF0904B25A0}" type="presParOf" srcId="{774C1910-C033-472E-BE4A-A50FD3F58B5B}" destId="{173612A5-86CE-480B-97B1-164C56DE82E1}" srcOrd="0" destOrd="0" presId="urn:microsoft.com/office/officeart/2005/8/layout/vList2"/>
    <dgm:cxn modelId="{7D751179-38CE-48F2-98E8-C547E5472223}" type="presParOf" srcId="{774C1910-C033-472E-BE4A-A50FD3F58B5B}" destId="{101B753C-BFCB-43A4-B463-DE4B0B1C4279}" srcOrd="1" destOrd="0" presId="urn:microsoft.com/office/officeart/2005/8/layout/vList2"/>
    <dgm:cxn modelId="{73740ECF-B800-4F4E-9D6E-A36B2574DD19}" type="presParOf" srcId="{774C1910-C033-472E-BE4A-A50FD3F58B5B}" destId="{0037E321-7743-4CE1-BD12-250E7CF8A4F0}" srcOrd="2" destOrd="0" presId="urn:microsoft.com/office/officeart/2005/8/layout/vList2"/>
    <dgm:cxn modelId="{F276B73B-CD35-414F-839B-2A361A378D1A}" type="presParOf" srcId="{774C1910-C033-472E-BE4A-A50FD3F58B5B}" destId="{CA39162B-4943-4628-90C6-1C036088AF0A}" srcOrd="3" destOrd="0" presId="urn:microsoft.com/office/officeart/2005/8/layout/vList2"/>
    <dgm:cxn modelId="{C8D6C773-740F-413B-9248-A6CD3BA1FD3F}" type="presParOf" srcId="{774C1910-C033-472E-BE4A-A50FD3F58B5B}" destId="{80E0B1A3-FC43-4D97-B44C-913F9EE9F472}" srcOrd="4" destOrd="0" presId="urn:microsoft.com/office/officeart/2005/8/layout/vList2"/>
    <dgm:cxn modelId="{32936FD7-26B4-4423-8229-D0B544F6E4C8}" type="presParOf" srcId="{774C1910-C033-472E-BE4A-A50FD3F58B5B}" destId="{C34F1864-82A9-43CB-BE6D-C3E1AF9C4DC1}" srcOrd="5" destOrd="0" presId="urn:microsoft.com/office/officeart/2005/8/layout/vList2"/>
    <dgm:cxn modelId="{6350E477-F3D6-471C-8D01-874EBCE3F19B}" type="presParOf" srcId="{774C1910-C033-472E-BE4A-A50FD3F58B5B}" destId="{F5187E8B-1759-4B26-A96E-FEC596F752CA}" srcOrd="6" destOrd="0" presId="urn:microsoft.com/office/officeart/2005/8/layout/vList2"/>
    <dgm:cxn modelId="{6A7A125A-36D0-4D42-9612-0F1DA9645A67}" type="presParOf" srcId="{774C1910-C033-472E-BE4A-A50FD3F58B5B}" destId="{A6FBC637-8F47-4509-B388-DFB057FE895C}" srcOrd="7" destOrd="0" presId="urn:microsoft.com/office/officeart/2005/8/layout/vList2"/>
    <dgm:cxn modelId="{9D389492-FB67-486B-AB95-29010D70C48D}" type="presParOf" srcId="{774C1910-C033-472E-BE4A-A50FD3F58B5B}" destId="{0B9BE97C-50D8-4E07-B265-8DA29F06317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D523B-2728-43FA-8104-2348D5F9BCBC}">
      <dsp:nvSpPr>
        <dsp:cNvPr id="0" name=""/>
        <dsp:cNvSpPr/>
      </dsp:nvSpPr>
      <dsp:spPr>
        <a:xfrm>
          <a:off x="2044800" y="28187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8F2AE-1EEE-47F6-8295-C11C8FC03C00}">
      <dsp:nvSpPr>
        <dsp:cNvPr id="0" name=""/>
        <dsp:cNvSpPr/>
      </dsp:nvSpPr>
      <dsp:spPr>
        <a:xfrm>
          <a:off x="2512800" y="496187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5E2ED8-1C2F-48C5-90FE-93EF9E7B6E8A}">
      <dsp:nvSpPr>
        <dsp:cNvPr id="0" name=""/>
        <dsp:cNvSpPr/>
      </dsp:nvSpPr>
      <dsp:spPr>
        <a:xfrm>
          <a:off x="1342800" y="2908188"/>
          <a:ext cx="3600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kern="1200" dirty="0"/>
            <a:t>Love it or hate it, it’s not going away. </a:t>
          </a:r>
          <a:br>
            <a:rPr lang="en-US" sz="1800" kern="1200" dirty="0"/>
          </a:br>
          <a:r>
            <a:rPr lang="en-US" sz="1800" kern="1200" dirty="0"/>
            <a:t>In fact, it’s getting much harder to avoid it</a:t>
          </a:r>
        </a:p>
      </dsp:txBody>
      <dsp:txXfrm>
        <a:off x="1342800" y="2908188"/>
        <a:ext cx="3600000" cy="1012500"/>
      </dsp:txXfrm>
    </dsp:sp>
    <dsp:sp modelId="{1CB843A0-E938-4897-89E8-387CC953C1A5}">
      <dsp:nvSpPr>
        <dsp:cNvPr id="0" name=""/>
        <dsp:cNvSpPr/>
      </dsp:nvSpPr>
      <dsp:spPr>
        <a:xfrm>
          <a:off x="6274800" y="28187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6D8F49-CEBE-4EED-8C8D-5E90CA9E848A}">
      <dsp:nvSpPr>
        <dsp:cNvPr id="0" name=""/>
        <dsp:cNvSpPr/>
      </dsp:nvSpPr>
      <dsp:spPr>
        <a:xfrm>
          <a:off x="6742800" y="496187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D7D48-3F17-431D-BE4F-9186A066A896}">
      <dsp:nvSpPr>
        <dsp:cNvPr id="0" name=""/>
        <dsp:cNvSpPr/>
      </dsp:nvSpPr>
      <dsp:spPr>
        <a:xfrm>
          <a:off x="5572800" y="2908188"/>
          <a:ext cx="3600000" cy="10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600" kern="1200" dirty="0"/>
            <a:t>Why learn about AI</a:t>
          </a:r>
        </a:p>
      </dsp:txBody>
      <dsp:txXfrm>
        <a:off x="5572800" y="2908188"/>
        <a:ext cx="3600000" cy="101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6FD89C-6D93-4128-8AC6-6F322C1F0802}">
      <dsp:nvSpPr>
        <dsp:cNvPr id="0" name=""/>
        <dsp:cNvSpPr/>
      </dsp:nvSpPr>
      <dsp:spPr>
        <a:xfrm>
          <a:off x="0" y="908268"/>
          <a:ext cx="6245265" cy="16768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59CAB6-A7AE-4E44-BA73-7B1E479FF80E}">
      <dsp:nvSpPr>
        <dsp:cNvPr id="0" name=""/>
        <dsp:cNvSpPr/>
      </dsp:nvSpPr>
      <dsp:spPr>
        <a:xfrm>
          <a:off x="507233" y="1285549"/>
          <a:ext cx="922242" cy="92224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72F4F6-4953-4AC2-A395-DE1FF0A34655}">
      <dsp:nvSpPr>
        <dsp:cNvPr id="0" name=""/>
        <dsp:cNvSpPr/>
      </dsp:nvSpPr>
      <dsp:spPr>
        <a:xfrm>
          <a:off x="1936708" y="908268"/>
          <a:ext cx="4308556" cy="1676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62" tIns="177462" rIns="177462" bIns="1774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“Its like having the smartest people from every industry at your fingertips, 24/7”</a:t>
          </a:r>
        </a:p>
      </dsp:txBody>
      <dsp:txXfrm>
        <a:off x="1936708" y="908268"/>
        <a:ext cx="4308556" cy="1676804"/>
      </dsp:txXfrm>
    </dsp:sp>
    <dsp:sp modelId="{8BCDC3E7-83F4-4924-A4CF-A87D5C966975}">
      <dsp:nvSpPr>
        <dsp:cNvPr id="0" name=""/>
        <dsp:cNvSpPr/>
      </dsp:nvSpPr>
      <dsp:spPr>
        <a:xfrm>
          <a:off x="0" y="3004274"/>
          <a:ext cx="6245265" cy="167680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53EBFD-4236-405C-99E0-30EE12971A4D}">
      <dsp:nvSpPr>
        <dsp:cNvPr id="0" name=""/>
        <dsp:cNvSpPr/>
      </dsp:nvSpPr>
      <dsp:spPr>
        <a:xfrm>
          <a:off x="507233" y="3381554"/>
          <a:ext cx="922242" cy="92224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2A71D-15DB-40A4-BE3B-23C451896ECC}">
      <dsp:nvSpPr>
        <dsp:cNvPr id="0" name=""/>
        <dsp:cNvSpPr/>
      </dsp:nvSpPr>
      <dsp:spPr>
        <a:xfrm>
          <a:off x="1936708" y="3004274"/>
          <a:ext cx="4308556" cy="1676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62" tIns="177462" rIns="177462" bIns="17746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LLM </a:t>
          </a:r>
          <a:br>
            <a:rPr lang="en-US" sz="2500" kern="1200"/>
          </a:br>
          <a:r>
            <a:rPr lang="en-US" sz="2500" kern="1200"/>
            <a:t>(an apple a day…)</a:t>
          </a:r>
        </a:p>
      </dsp:txBody>
      <dsp:txXfrm>
        <a:off x="1936708" y="3004274"/>
        <a:ext cx="4308556" cy="1676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CC8CC0-BE79-4433-AE0C-1A7E92F7FCFC}">
      <dsp:nvSpPr>
        <dsp:cNvPr id="0" name=""/>
        <dsp:cNvSpPr/>
      </dsp:nvSpPr>
      <dsp:spPr>
        <a:xfrm>
          <a:off x="0" y="369"/>
          <a:ext cx="6713552" cy="5082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9C584C-B6A8-4AA8-804F-10A20853DF45}">
      <dsp:nvSpPr>
        <dsp:cNvPr id="0" name=""/>
        <dsp:cNvSpPr/>
      </dsp:nvSpPr>
      <dsp:spPr>
        <a:xfrm>
          <a:off x="153740" y="114721"/>
          <a:ext cx="279528" cy="2795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257CD2-DF2C-41ED-A3B8-8A0D22C447D6}">
      <dsp:nvSpPr>
        <dsp:cNvPr id="0" name=""/>
        <dsp:cNvSpPr/>
      </dsp:nvSpPr>
      <dsp:spPr>
        <a:xfrm>
          <a:off x="587009" y="369"/>
          <a:ext cx="6126542" cy="508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788" tIns="53788" rIns="53788" bIns="5378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My lower back hurts when I stand for too long. What should I do?</a:t>
          </a:r>
          <a:endParaRPr lang="en-US" sz="1600" kern="1200" dirty="0"/>
        </a:p>
      </dsp:txBody>
      <dsp:txXfrm>
        <a:off x="587009" y="369"/>
        <a:ext cx="6126542" cy="508233"/>
      </dsp:txXfrm>
    </dsp:sp>
    <dsp:sp modelId="{789F98E0-030D-4A22-983B-047F793703E5}">
      <dsp:nvSpPr>
        <dsp:cNvPr id="0" name=""/>
        <dsp:cNvSpPr/>
      </dsp:nvSpPr>
      <dsp:spPr>
        <a:xfrm>
          <a:off x="0" y="635660"/>
          <a:ext cx="6713552" cy="5082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9EADD-97EE-4B44-AE47-4ED269848209}">
      <dsp:nvSpPr>
        <dsp:cNvPr id="0" name=""/>
        <dsp:cNvSpPr/>
      </dsp:nvSpPr>
      <dsp:spPr>
        <a:xfrm>
          <a:off x="153740" y="750013"/>
          <a:ext cx="279528" cy="2795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1A539-1C49-47BF-8FA1-AD1B6FFD7387}">
      <dsp:nvSpPr>
        <dsp:cNvPr id="0" name=""/>
        <dsp:cNvSpPr/>
      </dsp:nvSpPr>
      <dsp:spPr>
        <a:xfrm>
          <a:off x="587009" y="635660"/>
          <a:ext cx="6126542" cy="508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788" tIns="53788" rIns="53788" bIns="5378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Get cushioned shoes</a:t>
          </a:r>
        </a:p>
      </dsp:txBody>
      <dsp:txXfrm>
        <a:off x="587009" y="635660"/>
        <a:ext cx="6126542" cy="508233"/>
      </dsp:txXfrm>
    </dsp:sp>
    <dsp:sp modelId="{6E9541DA-B55D-467C-94EB-D8E3C291C731}">
      <dsp:nvSpPr>
        <dsp:cNvPr id="0" name=""/>
        <dsp:cNvSpPr/>
      </dsp:nvSpPr>
      <dsp:spPr>
        <a:xfrm>
          <a:off x="0" y="1270952"/>
          <a:ext cx="6713552" cy="5082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387C32-82C4-43C4-9D63-91D7BB1265DF}">
      <dsp:nvSpPr>
        <dsp:cNvPr id="0" name=""/>
        <dsp:cNvSpPr/>
      </dsp:nvSpPr>
      <dsp:spPr>
        <a:xfrm>
          <a:off x="153740" y="1385304"/>
          <a:ext cx="279528" cy="2795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F91D29-3A5E-479A-8079-CE7D1BA66897}">
      <dsp:nvSpPr>
        <dsp:cNvPr id="0" name=""/>
        <dsp:cNvSpPr/>
      </dsp:nvSpPr>
      <dsp:spPr>
        <a:xfrm>
          <a:off x="587009" y="1270952"/>
          <a:ext cx="6126542" cy="508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788" tIns="53788" rIns="53788" bIns="5378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Arch support</a:t>
          </a:r>
        </a:p>
      </dsp:txBody>
      <dsp:txXfrm>
        <a:off x="587009" y="1270952"/>
        <a:ext cx="6126542" cy="508233"/>
      </dsp:txXfrm>
    </dsp:sp>
    <dsp:sp modelId="{E15F03CF-8BCA-4328-858F-74638466D946}">
      <dsp:nvSpPr>
        <dsp:cNvPr id="0" name=""/>
        <dsp:cNvSpPr/>
      </dsp:nvSpPr>
      <dsp:spPr>
        <a:xfrm>
          <a:off x="0" y="1906243"/>
          <a:ext cx="6713552" cy="5082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5A5CE-5F1F-4C32-A70B-425365118139}">
      <dsp:nvSpPr>
        <dsp:cNvPr id="0" name=""/>
        <dsp:cNvSpPr/>
      </dsp:nvSpPr>
      <dsp:spPr>
        <a:xfrm>
          <a:off x="153740" y="2020595"/>
          <a:ext cx="279528" cy="2795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834472-3352-48B9-B474-31F8071470E3}">
      <dsp:nvSpPr>
        <dsp:cNvPr id="0" name=""/>
        <dsp:cNvSpPr/>
      </dsp:nvSpPr>
      <dsp:spPr>
        <a:xfrm>
          <a:off x="587009" y="1906243"/>
          <a:ext cx="6126542" cy="508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788" tIns="53788" rIns="53788" bIns="5378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Anti-fatigue mat</a:t>
          </a:r>
        </a:p>
      </dsp:txBody>
      <dsp:txXfrm>
        <a:off x="587009" y="1906243"/>
        <a:ext cx="6126542" cy="508233"/>
      </dsp:txXfrm>
    </dsp:sp>
    <dsp:sp modelId="{C2102FCA-869B-4EEF-9E3C-3E000D13E842}">
      <dsp:nvSpPr>
        <dsp:cNvPr id="0" name=""/>
        <dsp:cNvSpPr/>
      </dsp:nvSpPr>
      <dsp:spPr>
        <a:xfrm>
          <a:off x="0" y="2541534"/>
          <a:ext cx="6713552" cy="5082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F3AC79-0C4D-48D9-BBBF-E8C602FA5067}">
      <dsp:nvSpPr>
        <dsp:cNvPr id="0" name=""/>
        <dsp:cNvSpPr/>
      </dsp:nvSpPr>
      <dsp:spPr>
        <a:xfrm>
          <a:off x="153740" y="2655887"/>
          <a:ext cx="279528" cy="2795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5E0F9-D68D-4097-91C1-6BAAC50EAE54}">
      <dsp:nvSpPr>
        <dsp:cNvPr id="0" name=""/>
        <dsp:cNvSpPr/>
      </dsp:nvSpPr>
      <dsp:spPr>
        <a:xfrm>
          <a:off x="587009" y="2541534"/>
          <a:ext cx="6126542" cy="508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788" tIns="53788" rIns="53788" bIns="5378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Etc.</a:t>
          </a:r>
        </a:p>
      </dsp:txBody>
      <dsp:txXfrm>
        <a:off x="587009" y="2541534"/>
        <a:ext cx="6126542" cy="508233"/>
      </dsp:txXfrm>
    </dsp:sp>
    <dsp:sp modelId="{628E35F1-ED5A-40EB-A958-3F0B9CAB9E8A}">
      <dsp:nvSpPr>
        <dsp:cNvPr id="0" name=""/>
        <dsp:cNvSpPr/>
      </dsp:nvSpPr>
      <dsp:spPr>
        <a:xfrm>
          <a:off x="0" y="3176826"/>
          <a:ext cx="6713552" cy="5082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EFB861-3788-4BAD-B1D0-4779D55E10CD}">
      <dsp:nvSpPr>
        <dsp:cNvPr id="0" name=""/>
        <dsp:cNvSpPr/>
      </dsp:nvSpPr>
      <dsp:spPr>
        <a:xfrm>
          <a:off x="153740" y="3291178"/>
          <a:ext cx="279528" cy="2795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8C74A-7C22-46FE-A641-5D47B5DE4ABB}">
      <dsp:nvSpPr>
        <dsp:cNvPr id="0" name=""/>
        <dsp:cNvSpPr/>
      </dsp:nvSpPr>
      <dsp:spPr>
        <a:xfrm>
          <a:off x="587009" y="3176826"/>
          <a:ext cx="6126542" cy="508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788" tIns="53788" rIns="53788" bIns="5378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This is how most people us AI. </a:t>
          </a:r>
        </a:p>
      </dsp:txBody>
      <dsp:txXfrm>
        <a:off x="587009" y="3176826"/>
        <a:ext cx="6126542" cy="508233"/>
      </dsp:txXfrm>
    </dsp:sp>
    <dsp:sp modelId="{490EEB88-7E6C-4DCC-9611-A5974B4FEF1F}">
      <dsp:nvSpPr>
        <dsp:cNvPr id="0" name=""/>
        <dsp:cNvSpPr/>
      </dsp:nvSpPr>
      <dsp:spPr>
        <a:xfrm>
          <a:off x="0" y="3812117"/>
          <a:ext cx="6713552" cy="50823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06600-793A-4506-B9A3-1491711B42F2}">
      <dsp:nvSpPr>
        <dsp:cNvPr id="0" name=""/>
        <dsp:cNvSpPr/>
      </dsp:nvSpPr>
      <dsp:spPr>
        <a:xfrm>
          <a:off x="153740" y="3926470"/>
          <a:ext cx="279528" cy="27952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3293D-7D8C-460A-9083-7548F5E2D308}">
      <dsp:nvSpPr>
        <dsp:cNvPr id="0" name=""/>
        <dsp:cNvSpPr/>
      </dsp:nvSpPr>
      <dsp:spPr>
        <a:xfrm>
          <a:off x="587009" y="3812117"/>
          <a:ext cx="6126542" cy="508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788" tIns="53788" rIns="53788" bIns="5378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And this is why people think AI is useless.</a:t>
          </a:r>
        </a:p>
      </dsp:txBody>
      <dsp:txXfrm>
        <a:off x="587009" y="3812117"/>
        <a:ext cx="6126542" cy="5082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B3A0F-6758-497F-B38A-F8FA6BC02805}">
      <dsp:nvSpPr>
        <dsp:cNvPr id="0" name=""/>
        <dsp:cNvSpPr/>
      </dsp:nvSpPr>
      <dsp:spPr>
        <a:xfrm>
          <a:off x="0" y="708097"/>
          <a:ext cx="10515600" cy="13072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9154B4-BF69-49E1-9715-343C53B99C8C}">
      <dsp:nvSpPr>
        <dsp:cNvPr id="0" name=""/>
        <dsp:cNvSpPr/>
      </dsp:nvSpPr>
      <dsp:spPr>
        <a:xfrm>
          <a:off x="395445" y="1002230"/>
          <a:ext cx="718991" cy="71899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65F9E-F627-4AEB-85FD-FD6933D3AD1E}">
      <dsp:nvSpPr>
        <dsp:cNvPr id="0" name=""/>
        <dsp:cNvSpPr/>
      </dsp:nvSpPr>
      <dsp:spPr>
        <a:xfrm>
          <a:off x="1509882" y="708097"/>
          <a:ext cx="90057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My car is broken down on the side of the interstate, what should I do?</a:t>
          </a:r>
          <a:endParaRPr lang="en-US" sz="2400" kern="1200"/>
        </a:p>
      </dsp:txBody>
      <dsp:txXfrm>
        <a:off x="1509882" y="708097"/>
        <a:ext cx="9005717" cy="1307257"/>
      </dsp:txXfrm>
    </dsp:sp>
    <dsp:sp modelId="{78CA67E8-530A-4005-8779-C87D67B0492C}">
      <dsp:nvSpPr>
        <dsp:cNvPr id="0" name=""/>
        <dsp:cNvSpPr/>
      </dsp:nvSpPr>
      <dsp:spPr>
        <a:xfrm>
          <a:off x="0" y="2342169"/>
          <a:ext cx="10515600" cy="13072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39632C-A401-42D5-86CD-5D39FFEC5A28}">
      <dsp:nvSpPr>
        <dsp:cNvPr id="0" name=""/>
        <dsp:cNvSpPr/>
      </dsp:nvSpPr>
      <dsp:spPr>
        <a:xfrm>
          <a:off x="395445" y="2636302"/>
          <a:ext cx="718991" cy="71899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B31A18-2DB1-4D38-9002-8A5E44214A06}">
      <dsp:nvSpPr>
        <dsp:cNvPr id="0" name=""/>
        <dsp:cNvSpPr/>
      </dsp:nvSpPr>
      <dsp:spPr>
        <a:xfrm>
          <a:off x="1509882" y="2342169"/>
          <a:ext cx="90057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I have a 2007 Toyota Prius C7. I was drive at 65 mph and and I got battery and engine lights. I could not accelerate anymore. I pulled over. Put it in park. Now I can’t get it into drive.</a:t>
          </a:r>
          <a:endParaRPr lang="en-US" sz="2400" kern="1200"/>
        </a:p>
      </dsp:txBody>
      <dsp:txXfrm>
        <a:off x="1509882" y="2342169"/>
        <a:ext cx="9005717" cy="13072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A8BB5-BF2D-4C3E-860E-E565AB482C67}">
      <dsp:nvSpPr>
        <dsp:cNvPr id="0" name=""/>
        <dsp:cNvSpPr/>
      </dsp:nvSpPr>
      <dsp:spPr>
        <a:xfrm>
          <a:off x="41722" y="439663"/>
          <a:ext cx="892445" cy="8924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C77800-A33B-4FB6-934C-4CF105A46B46}">
      <dsp:nvSpPr>
        <dsp:cNvPr id="0" name=""/>
        <dsp:cNvSpPr/>
      </dsp:nvSpPr>
      <dsp:spPr>
        <a:xfrm>
          <a:off x="229135" y="627077"/>
          <a:ext cx="517618" cy="5176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C1807-9FFF-4C49-91AA-4BBF1C5E724A}">
      <dsp:nvSpPr>
        <dsp:cNvPr id="0" name=""/>
        <dsp:cNvSpPr/>
      </dsp:nvSpPr>
      <dsp:spPr>
        <a:xfrm>
          <a:off x="1125406" y="439663"/>
          <a:ext cx="2103621" cy="8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Vitamins</a:t>
          </a:r>
        </a:p>
      </dsp:txBody>
      <dsp:txXfrm>
        <a:off x="1125406" y="439663"/>
        <a:ext cx="2103621" cy="892445"/>
      </dsp:txXfrm>
    </dsp:sp>
    <dsp:sp modelId="{FB0369F7-5143-4643-966A-28D75B93E966}">
      <dsp:nvSpPr>
        <dsp:cNvPr id="0" name=""/>
        <dsp:cNvSpPr/>
      </dsp:nvSpPr>
      <dsp:spPr>
        <a:xfrm>
          <a:off x="3595567" y="439663"/>
          <a:ext cx="892445" cy="8924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C7AE06-4227-4026-9A3F-6534E776724D}">
      <dsp:nvSpPr>
        <dsp:cNvPr id="0" name=""/>
        <dsp:cNvSpPr/>
      </dsp:nvSpPr>
      <dsp:spPr>
        <a:xfrm>
          <a:off x="3782981" y="627077"/>
          <a:ext cx="517618" cy="5176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96CF85-E4C6-405A-BB2E-A246891A7394}">
      <dsp:nvSpPr>
        <dsp:cNvPr id="0" name=""/>
        <dsp:cNvSpPr/>
      </dsp:nvSpPr>
      <dsp:spPr>
        <a:xfrm>
          <a:off x="4679251" y="439663"/>
          <a:ext cx="2103621" cy="8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Food recommendation</a:t>
          </a:r>
        </a:p>
      </dsp:txBody>
      <dsp:txXfrm>
        <a:off x="4679251" y="439663"/>
        <a:ext cx="2103621" cy="892445"/>
      </dsp:txXfrm>
    </dsp:sp>
    <dsp:sp modelId="{7EBEB310-F89E-4D65-B426-8A0517E08F07}">
      <dsp:nvSpPr>
        <dsp:cNvPr id="0" name=""/>
        <dsp:cNvSpPr/>
      </dsp:nvSpPr>
      <dsp:spPr>
        <a:xfrm>
          <a:off x="7149412" y="439663"/>
          <a:ext cx="892445" cy="8924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5951FC-58E5-40E8-BE58-8E3D34F9FD8B}">
      <dsp:nvSpPr>
        <dsp:cNvPr id="0" name=""/>
        <dsp:cNvSpPr/>
      </dsp:nvSpPr>
      <dsp:spPr>
        <a:xfrm>
          <a:off x="7336826" y="627077"/>
          <a:ext cx="517618" cy="5176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5E1341-3F41-4BAA-BCB5-97DF3781EC4B}">
      <dsp:nvSpPr>
        <dsp:cNvPr id="0" name=""/>
        <dsp:cNvSpPr/>
      </dsp:nvSpPr>
      <dsp:spPr>
        <a:xfrm>
          <a:off x="8233096" y="439663"/>
          <a:ext cx="2103621" cy="8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Recipes</a:t>
          </a:r>
        </a:p>
      </dsp:txBody>
      <dsp:txXfrm>
        <a:off x="8233096" y="439663"/>
        <a:ext cx="2103621" cy="892445"/>
      </dsp:txXfrm>
    </dsp:sp>
    <dsp:sp modelId="{30D3228C-C784-4B4C-B23D-DB6C53C02705}">
      <dsp:nvSpPr>
        <dsp:cNvPr id="0" name=""/>
        <dsp:cNvSpPr/>
      </dsp:nvSpPr>
      <dsp:spPr>
        <a:xfrm>
          <a:off x="41722" y="1877792"/>
          <a:ext cx="892445" cy="8924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A656E-EBD1-4349-AA1F-E3B2A808877C}">
      <dsp:nvSpPr>
        <dsp:cNvPr id="0" name=""/>
        <dsp:cNvSpPr/>
      </dsp:nvSpPr>
      <dsp:spPr>
        <a:xfrm>
          <a:off x="229135" y="2065206"/>
          <a:ext cx="517618" cy="5176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02FF0-C922-4E5D-8F3F-861A17FE54E2}">
      <dsp:nvSpPr>
        <dsp:cNvPr id="0" name=""/>
        <dsp:cNvSpPr/>
      </dsp:nvSpPr>
      <dsp:spPr>
        <a:xfrm>
          <a:off x="1125406" y="1877792"/>
          <a:ext cx="2103621" cy="8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Order food and supplements</a:t>
          </a:r>
        </a:p>
      </dsp:txBody>
      <dsp:txXfrm>
        <a:off x="1125406" y="1877792"/>
        <a:ext cx="2103621" cy="892445"/>
      </dsp:txXfrm>
    </dsp:sp>
    <dsp:sp modelId="{DB7A878B-88C1-45CC-BBCB-4C5087920D4F}">
      <dsp:nvSpPr>
        <dsp:cNvPr id="0" name=""/>
        <dsp:cNvSpPr/>
      </dsp:nvSpPr>
      <dsp:spPr>
        <a:xfrm>
          <a:off x="3595567" y="1877792"/>
          <a:ext cx="892445" cy="89244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82BEF4-5E78-43D2-B697-16841C415ED6}">
      <dsp:nvSpPr>
        <dsp:cNvPr id="0" name=""/>
        <dsp:cNvSpPr/>
      </dsp:nvSpPr>
      <dsp:spPr>
        <a:xfrm>
          <a:off x="3782981" y="2065206"/>
          <a:ext cx="517618" cy="5176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40C8D-F9EF-40FF-BE72-964023DF0CF5}">
      <dsp:nvSpPr>
        <dsp:cNvPr id="0" name=""/>
        <dsp:cNvSpPr/>
      </dsp:nvSpPr>
      <dsp:spPr>
        <a:xfrm>
          <a:off x="4679251" y="1877792"/>
          <a:ext cx="2103621" cy="8924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Delivered to your house</a:t>
          </a:r>
        </a:p>
      </dsp:txBody>
      <dsp:txXfrm>
        <a:off x="4679251" y="1877792"/>
        <a:ext cx="2103621" cy="8924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140598-46A4-4FF9-B035-F371656236FF}">
      <dsp:nvSpPr>
        <dsp:cNvPr id="0" name=""/>
        <dsp:cNvSpPr/>
      </dsp:nvSpPr>
      <dsp:spPr>
        <a:xfrm>
          <a:off x="3852393" y="572746"/>
          <a:ext cx="748622" cy="748622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85951-767A-4DE2-92D3-3E2BD7A78D77}">
      <dsp:nvSpPr>
        <dsp:cNvPr id="0" name=""/>
        <dsp:cNvSpPr/>
      </dsp:nvSpPr>
      <dsp:spPr>
        <a:xfrm>
          <a:off x="4009604" y="729957"/>
          <a:ext cx="434201" cy="4342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EA53BE-F50B-4673-BCC7-FBDA3E2A5AC3}">
      <dsp:nvSpPr>
        <dsp:cNvPr id="0" name=""/>
        <dsp:cNvSpPr/>
      </dsp:nvSpPr>
      <dsp:spPr>
        <a:xfrm>
          <a:off x="4761435" y="572746"/>
          <a:ext cx="1764610" cy="748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Blood test results</a:t>
          </a:r>
        </a:p>
      </dsp:txBody>
      <dsp:txXfrm>
        <a:off x="4761435" y="572746"/>
        <a:ext cx="1764610" cy="7486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1DC4D-26F3-4A57-ABEB-922D24783CE9}">
      <dsp:nvSpPr>
        <dsp:cNvPr id="0" name=""/>
        <dsp:cNvSpPr/>
      </dsp:nvSpPr>
      <dsp:spPr>
        <a:xfrm>
          <a:off x="0" y="708097"/>
          <a:ext cx="10515600" cy="13072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778542-ACC2-4787-9BCF-C2BEFBCA3227}">
      <dsp:nvSpPr>
        <dsp:cNvPr id="0" name=""/>
        <dsp:cNvSpPr/>
      </dsp:nvSpPr>
      <dsp:spPr>
        <a:xfrm>
          <a:off x="395445" y="1002230"/>
          <a:ext cx="718991" cy="71899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0CACC-E50D-4688-8C25-8776B5CB1B93}">
      <dsp:nvSpPr>
        <dsp:cNvPr id="0" name=""/>
        <dsp:cNvSpPr/>
      </dsp:nvSpPr>
      <dsp:spPr>
        <a:xfrm>
          <a:off x="1509882" y="708097"/>
          <a:ext cx="90057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My daughter is turning 17 soon. Give me gift ideas. I want something she’ll actually use. She like hanging out with friends, driving around……</a:t>
          </a:r>
        </a:p>
      </dsp:txBody>
      <dsp:txXfrm>
        <a:off x="1509882" y="708097"/>
        <a:ext cx="9005717" cy="1307257"/>
      </dsp:txXfrm>
    </dsp:sp>
    <dsp:sp modelId="{37F68FAA-3264-4181-889A-E12AF8280C35}">
      <dsp:nvSpPr>
        <dsp:cNvPr id="0" name=""/>
        <dsp:cNvSpPr/>
      </dsp:nvSpPr>
      <dsp:spPr>
        <a:xfrm>
          <a:off x="0" y="2342169"/>
          <a:ext cx="10515600" cy="13072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CBBE9-893D-4091-93AA-91992AEF531F}">
      <dsp:nvSpPr>
        <dsp:cNvPr id="0" name=""/>
        <dsp:cNvSpPr/>
      </dsp:nvSpPr>
      <dsp:spPr>
        <a:xfrm>
          <a:off x="395445" y="2636302"/>
          <a:ext cx="718991" cy="71899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30538D-1FAD-4EED-BB3D-8B590AC7B75F}">
      <dsp:nvSpPr>
        <dsp:cNvPr id="0" name=""/>
        <dsp:cNvSpPr/>
      </dsp:nvSpPr>
      <dsp:spPr>
        <a:xfrm>
          <a:off x="1509882" y="2342169"/>
          <a:ext cx="90057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ChaptGPT suggested a 1-year membership to a car wash.</a:t>
          </a:r>
        </a:p>
      </dsp:txBody>
      <dsp:txXfrm>
        <a:off x="1509882" y="2342169"/>
        <a:ext cx="9005717" cy="13072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E37F2-18F7-4F96-B534-9CBB08FB0BE0}">
      <dsp:nvSpPr>
        <dsp:cNvPr id="0" name=""/>
        <dsp:cNvSpPr/>
      </dsp:nvSpPr>
      <dsp:spPr>
        <a:xfrm>
          <a:off x="0" y="135567"/>
          <a:ext cx="6666833" cy="99508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Explain this document to me</a:t>
          </a:r>
        </a:p>
      </dsp:txBody>
      <dsp:txXfrm>
        <a:off x="48576" y="184143"/>
        <a:ext cx="6569681" cy="897933"/>
      </dsp:txXfrm>
    </dsp:sp>
    <dsp:sp modelId="{4B8666AC-82C6-4EEF-94D1-664E37D6F647}">
      <dsp:nvSpPr>
        <dsp:cNvPr id="0" name=""/>
        <dsp:cNvSpPr/>
      </dsp:nvSpPr>
      <dsp:spPr>
        <a:xfrm>
          <a:off x="0" y="1182492"/>
          <a:ext cx="6666833" cy="995085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Summarize this article for me. </a:t>
          </a:r>
        </a:p>
      </dsp:txBody>
      <dsp:txXfrm>
        <a:off x="48576" y="1231068"/>
        <a:ext cx="6569681" cy="897933"/>
      </dsp:txXfrm>
    </dsp:sp>
    <dsp:sp modelId="{44207F15-4F8E-4D26-8618-1C0CDA4DC637}">
      <dsp:nvSpPr>
        <dsp:cNvPr id="0" name=""/>
        <dsp:cNvSpPr/>
      </dsp:nvSpPr>
      <dsp:spPr>
        <a:xfrm>
          <a:off x="0" y="2229417"/>
          <a:ext cx="6666833" cy="995085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Netflix password reset.</a:t>
          </a:r>
        </a:p>
      </dsp:txBody>
      <dsp:txXfrm>
        <a:off x="48576" y="2277993"/>
        <a:ext cx="6569681" cy="897933"/>
      </dsp:txXfrm>
    </dsp:sp>
    <dsp:sp modelId="{3B45BFD2-F841-4D49-B677-27AC5E56815E}">
      <dsp:nvSpPr>
        <dsp:cNvPr id="0" name=""/>
        <dsp:cNvSpPr/>
      </dsp:nvSpPr>
      <dsp:spPr>
        <a:xfrm>
          <a:off x="0" y="3276342"/>
          <a:ext cx="6666833" cy="995085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Setting up a </a:t>
          </a:r>
          <a:r>
            <a:rPr lang="en-US" sz="1800" kern="1200" dirty="0" err="1"/>
            <a:t>Wifi</a:t>
          </a:r>
          <a:r>
            <a:rPr lang="en-US" sz="1800" kern="1200" dirty="0"/>
            <a:t>.</a:t>
          </a:r>
        </a:p>
      </dsp:txBody>
      <dsp:txXfrm>
        <a:off x="48576" y="3324918"/>
        <a:ext cx="6569681" cy="897933"/>
      </dsp:txXfrm>
    </dsp:sp>
    <dsp:sp modelId="{601CEFAC-C668-4E03-9456-7DE3FD445979}">
      <dsp:nvSpPr>
        <dsp:cNvPr id="0" name=""/>
        <dsp:cNvSpPr/>
      </dsp:nvSpPr>
      <dsp:spPr>
        <a:xfrm>
          <a:off x="0" y="4323267"/>
          <a:ext cx="6666833" cy="995085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My Whirlpool XXX dishwasher stops at 44 minutes. It displays 2 dashes on the screen. In order to restart it I have to push the door in till I hear a click, then press start. Why?</a:t>
          </a:r>
        </a:p>
      </dsp:txBody>
      <dsp:txXfrm>
        <a:off x="48576" y="4371843"/>
        <a:ext cx="6569681" cy="89793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5EC6D-8211-4EB2-A86F-43DFB6EAB3BE}">
      <dsp:nvSpPr>
        <dsp:cNvPr id="0" name=""/>
        <dsp:cNvSpPr/>
      </dsp:nvSpPr>
      <dsp:spPr>
        <a:xfrm>
          <a:off x="0" y="362264"/>
          <a:ext cx="5291663" cy="393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Explain it to me like I’m a child</a:t>
          </a:r>
        </a:p>
      </dsp:txBody>
      <dsp:txXfrm>
        <a:off x="19191" y="381455"/>
        <a:ext cx="5253281" cy="354738"/>
      </dsp:txXfrm>
    </dsp:sp>
    <dsp:sp modelId="{8F51F46F-8498-47BC-84FD-A026986388B6}">
      <dsp:nvSpPr>
        <dsp:cNvPr id="0" name=""/>
        <dsp:cNvSpPr/>
      </dsp:nvSpPr>
      <dsp:spPr>
        <a:xfrm>
          <a:off x="0" y="801464"/>
          <a:ext cx="5291663" cy="393120"/>
        </a:xfrm>
        <a:prstGeom prst="roundRect">
          <a:avLst/>
        </a:prstGeom>
        <a:solidFill>
          <a:schemeClr val="accent5">
            <a:hueOff val="-2025358"/>
            <a:satOff val="-138"/>
            <a:lumOff val="32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Act like a…</a:t>
          </a:r>
        </a:p>
      </dsp:txBody>
      <dsp:txXfrm>
        <a:off x="19191" y="820655"/>
        <a:ext cx="5253281" cy="354738"/>
      </dsp:txXfrm>
    </dsp:sp>
    <dsp:sp modelId="{4A63E28F-7C8D-4121-9B35-637B2E99D63F}">
      <dsp:nvSpPr>
        <dsp:cNvPr id="0" name=""/>
        <dsp:cNvSpPr/>
      </dsp:nvSpPr>
      <dsp:spPr>
        <a:xfrm>
          <a:off x="0" y="1240664"/>
          <a:ext cx="5291663" cy="393120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What should I watch out for?</a:t>
          </a:r>
        </a:p>
      </dsp:txBody>
      <dsp:txXfrm>
        <a:off x="19191" y="1259855"/>
        <a:ext cx="5253281" cy="354738"/>
      </dsp:txXfrm>
    </dsp:sp>
    <dsp:sp modelId="{62F4D7CB-3C24-433B-BC9C-8F5BC5E379D2}">
      <dsp:nvSpPr>
        <dsp:cNvPr id="0" name=""/>
        <dsp:cNvSpPr/>
      </dsp:nvSpPr>
      <dsp:spPr>
        <a:xfrm>
          <a:off x="0" y="1679864"/>
          <a:ext cx="5291663" cy="39312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Ask me a few questions so you can give me a better answer</a:t>
          </a:r>
        </a:p>
      </dsp:txBody>
      <dsp:txXfrm>
        <a:off x="19191" y="1699055"/>
        <a:ext cx="5253281" cy="354738"/>
      </dsp:txXfrm>
    </dsp:sp>
    <dsp:sp modelId="{14C008D8-3E8A-4404-B253-283AE9326367}">
      <dsp:nvSpPr>
        <dsp:cNvPr id="0" name=""/>
        <dsp:cNvSpPr/>
      </dsp:nvSpPr>
      <dsp:spPr>
        <a:xfrm>
          <a:off x="0" y="2119064"/>
          <a:ext cx="5291663" cy="393120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What else do you need to know before answering?</a:t>
          </a:r>
        </a:p>
      </dsp:txBody>
      <dsp:txXfrm>
        <a:off x="19191" y="2138255"/>
        <a:ext cx="5253281" cy="354738"/>
      </dsp:txXfrm>
    </dsp:sp>
    <dsp:sp modelId="{DB173B29-A132-4C3F-8ACB-9DEE52CDCF61}">
      <dsp:nvSpPr>
        <dsp:cNvPr id="0" name=""/>
        <dsp:cNvSpPr/>
      </dsp:nvSpPr>
      <dsp:spPr>
        <a:xfrm>
          <a:off x="0" y="2558264"/>
          <a:ext cx="5291663" cy="393120"/>
        </a:xfrm>
        <a:prstGeom prst="roundRect">
          <a:avLst/>
        </a:prstGeom>
        <a:solidFill>
          <a:schemeClr val="accent5">
            <a:hueOff val="-10126791"/>
            <a:satOff val="-688"/>
            <a:lumOff val="163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Tell me pros and cons</a:t>
          </a:r>
        </a:p>
      </dsp:txBody>
      <dsp:txXfrm>
        <a:off x="19191" y="2577455"/>
        <a:ext cx="5253281" cy="354738"/>
      </dsp:txXfrm>
    </dsp:sp>
    <dsp:sp modelId="{C0C4DED3-D4B4-456A-86D0-F41FEE9CED1A}">
      <dsp:nvSpPr>
        <dsp:cNvPr id="0" name=""/>
        <dsp:cNvSpPr/>
      </dsp:nvSpPr>
      <dsp:spPr>
        <a:xfrm>
          <a:off x="0" y="2997464"/>
          <a:ext cx="5291663" cy="39312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Tell me ways I could be wrong</a:t>
          </a:r>
        </a:p>
      </dsp:txBody>
      <dsp:txXfrm>
        <a:off x="19191" y="3016655"/>
        <a:ext cx="5253281" cy="35473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3612A5-86CE-480B-97B1-164C56DE82E1}">
      <dsp:nvSpPr>
        <dsp:cNvPr id="0" name=""/>
        <dsp:cNvSpPr/>
      </dsp:nvSpPr>
      <dsp:spPr>
        <a:xfrm>
          <a:off x="0" y="40088"/>
          <a:ext cx="6245265" cy="10073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Scam prevention</a:t>
          </a:r>
        </a:p>
      </dsp:txBody>
      <dsp:txXfrm>
        <a:off x="49176" y="89264"/>
        <a:ext cx="6146913" cy="909018"/>
      </dsp:txXfrm>
    </dsp:sp>
    <dsp:sp modelId="{0037E321-7743-4CE1-BD12-250E7CF8A4F0}">
      <dsp:nvSpPr>
        <dsp:cNvPr id="0" name=""/>
        <dsp:cNvSpPr/>
      </dsp:nvSpPr>
      <dsp:spPr>
        <a:xfrm>
          <a:off x="0" y="1165538"/>
          <a:ext cx="6245265" cy="1007370"/>
        </a:xfrm>
        <a:prstGeom prst="round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Making your life easier</a:t>
          </a:r>
        </a:p>
      </dsp:txBody>
      <dsp:txXfrm>
        <a:off x="49176" y="1214714"/>
        <a:ext cx="6146913" cy="909018"/>
      </dsp:txXfrm>
    </dsp:sp>
    <dsp:sp modelId="{80E0B1A3-FC43-4D97-B44C-913F9EE9F472}">
      <dsp:nvSpPr>
        <dsp:cNvPr id="0" name=""/>
        <dsp:cNvSpPr/>
      </dsp:nvSpPr>
      <dsp:spPr>
        <a:xfrm>
          <a:off x="0" y="2347372"/>
          <a:ext cx="6245265" cy="100737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Inspiring</a:t>
          </a:r>
        </a:p>
      </dsp:txBody>
      <dsp:txXfrm>
        <a:off x="49176" y="2396548"/>
        <a:ext cx="6146913" cy="909018"/>
      </dsp:txXfrm>
    </dsp:sp>
    <dsp:sp modelId="{F5187E8B-1759-4B26-A96E-FEC596F752CA}">
      <dsp:nvSpPr>
        <dsp:cNvPr id="0" name=""/>
        <dsp:cNvSpPr/>
      </dsp:nvSpPr>
      <dsp:spPr>
        <a:xfrm>
          <a:off x="0" y="3416438"/>
          <a:ext cx="6245265" cy="1007370"/>
        </a:xfrm>
        <a:prstGeom prst="round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Expanding knowledge</a:t>
          </a:r>
        </a:p>
      </dsp:txBody>
      <dsp:txXfrm>
        <a:off x="49176" y="3465614"/>
        <a:ext cx="6146913" cy="909018"/>
      </dsp:txXfrm>
    </dsp:sp>
    <dsp:sp modelId="{0B9BE97C-50D8-4E07-B265-8DA29F06317A}">
      <dsp:nvSpPr>
        <dsp:cNvPr id="0" name=""/>
        <dsp:cNvSpPr/>
      </dsp:nvSpPr>
      <dsp:spPr>
        <a:xfrm>
          <a:off x="0" y="4541888"/>
          <a:ext cx="6245265" cy="100737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My daughter is 17…</a:t>
          </a:r>
        </a:p>
      </dsp:txBody>
      <dsp:txXfrm>
        <a:off x="49176" y="4591064"/>
        <a:ext cx="6146913" cy="9090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A390C-FF62-4A14-B713-402A56E7F361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F0D9C6-A251-4873-AF9C-78BF19DD5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80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8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91% is obviously not 100%. SO double check things, but just know. That 91% is often because of user error. And we’ll cover that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47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is using it, websites. Phone number, commercials. You are on the internet now. Zoom even.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05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also predicts what you may want to know about next. Is it true. Want to hear about the history of the say?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47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billion users. Largest growth in history. I may use </a:t>
            </a:r>
            <a:r>
              <a:rPr lang="en-US" dirty="0" err="1"/>
              <a:t>chatgpt</a:t>
            </a:r>
            <a:r>
              <a:rPr lang="en-US" dirty="0"/>
              <a:t> and AI interchangeable.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99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you talk to it is important. You get bad results when you ask bad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81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life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31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opened a rabbit hole of research.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37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story of highway fix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27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Confirmation bias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52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trust. Not a doctor, etc.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Expand on using it with food.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This is the future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817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20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Inspiring. </a:t>
            </a:r>
            <a:r>
              <a:rPr lang="en-US"/>
              <a:t>Recipes. </a:t>
            </a:r>
            <a:br>
              <a:rPr lang="en-US" dirty="0"/>
            </a:br>
            <a:r>
              <a:rPr lang="en-US" dirty="0"/>
              <a:t>17 – graphic designer, grocery store, physical </a:t>
            </a:r>
            <a:r>
              <a:rPr lang="en-US" dirty="0" err="1"/>
              <a:t>theopist</a:t>
            </a:r>
            <a:r>
              <a:rPr lang="en-US" dirty="0"/>
              <a:t>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F0D9C6-A251-4873-AF9C-78BF19DD5B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80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CEBBA-E335-6ED7-21B8-8DFC63A86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24116-C673-0628-9321-292EAB53F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F25AE-DA81-F0BE-2BB4-785E36742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600DD-E2E5-A7BF-1F00-55A18DE5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259E0-6B55-AD17-2535-642A761C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374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B5AC-7F1D-9191-5388-961B0B84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77DC7-2B3B-62C5-C7AF-A7EF25489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A6B4D-C209-2971-3184-D385D8B39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E8FF9-6CE2-D5C1-BF46-15F849AE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772CA-1574-41D3-B4BB-03CFE7DB8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37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FC5A6-E99F-A780-02DE-9A7CC0E22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E855B-9FCE-8AE5-9E17-5BF9B91DD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EAFB0-604C-2FC7-FBFC-A957BCF41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F9E64-53D2-38DF-9FE6-DA602AF8C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20AE6-8760-F856-0862-B45F120E0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7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2726F-407E-4312-B7AD-E5BA1CBBF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97FC5-35B7-A1CD-DE23-6E2C74A8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821F7-93C3-842F-FE83-97185614E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0EBC1-1188-1FEA-3B79-1927756A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513F6-235B-29D4-6FDF-C17E05EB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C98EA-D6D1-053E-C9B5-B819F5EC6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6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5E0FF-DDE3-18E6-04D3-0F7FCEF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BC59C-2E1B-E3D1-350E-EAF659659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A4FAE-D737-CF50-3BDA-E9BD9B922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FA44D6-43C9-E936-7F21-F58A6D76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2FBC6-B1F1-7A70-B3DB-1E7AA72E0B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50BA70-C248-ED44-0723-091D1294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F4426-8E0A-966B-F2A2-FA3536D81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F4917B-AC2F-DB4C-0316-CCF800F3C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4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A6533-5317-63B7-F7E1-CC26755EE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945F7B-AEA6-16C7-EE11-B0B6DF09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6EEC1C-2E6C-6C65-B0D6-44657DA28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EBE32-0A9C-0406-4275-53BCA89BF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8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C286F0-29EF-1BB0-0FFD-D5CDD559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34FBC1-E74E-7CA5-3D71-6F0739053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8A055-BD5F-E24A-EAFF-0E175D973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5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0833-CB76-EC65-A3B3-385486F46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FF28-2EAA-1716-700F-0223D94E9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6617E-E4B6-7E43-B40E-6EC356FFF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5C1341-FC11-0152-DD86-880526E4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E330E-EC1A-DA3A-E070-9E7FD8053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620BA-E02E-3D7C-97A8-C8BA9D564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35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4218-F613-6CD4-6A16-9E7836EFF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39B452-E1CE-10A4-15DA-EDEA86658C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7561-318F-6C08-8CCF-5EBAE9AA9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DCDE5-661C-68C5-9565-F0BCF5C0D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67D30-804A-32A2-7B71-5966A877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55D8-FEE8-F8C0-8F64-87A56FF83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3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3B6D5-A914-2F39-AEBA-E3AFD0DB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621CD0-D783-ABB7-DEB0-E6A3FC07A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7CC6E-229D-951F-067E-E0108AE26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C69DC-97CC-39FF-52A0-5234993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BE9FF-921A-E507-6AA6-5867FC02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52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EA8256-74EF-C1E7-392E-36916EEF58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AD59A0-A7F5-B753-F182-4F2FCCBAB4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6B0DA-867D-A58A-479E-3BE94203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C0322-8EE6-6423-9447-C2FAF4349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82C1A-52D1-EBD2-7B31-4DA93408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38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F7022C-616D-84C2-C27E-24D43D523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F95AE-9809-3DBC-7F8B-D5707C965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9C08B-403E-6595-409F-3FE976B8A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BFFE80-55AA-4A06-83BB-DDB2DCA802C3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2D621-B237-3C84-1C02-8D7E7DDDEA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ECD71-F2C6-F4B3-423C-9AC3564C4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779944-43E9-4208-B0AB-D3B544232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9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Arc 74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1583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9419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9043A1-1CA1-EC3E-F7BB-47CD87026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647593"/>
            <a:ext cx="4467792" cy="306054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What’s All This AI Hype About?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43C23-F493-A99E-F876-2A9E07077A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800209"/>
            <a:ext cx="4467792" cy="241019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Simple Ways AI Can Actually Help—Including Uses You Might Not Expect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Graphic 6" descr="Robot">
            <a:extLst>
              <a:ext uri="{FF2B5EF4-FFF2-40B4-BE49-F238E27FC236}">
                <a16:creationId xmlns:a16="http://schemas.microsoft.com/office/drawing/2014/main" id="{EA5848B0-2499-C3C2-341C-CB96E7CC8C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3623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2985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29F527-4C47-1169-DC91-70F73DDCD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Using AI</a:t>
            </a:r>
          </a:p>
        </p:txBody>
      </p:sp>
      <p:sp>
        <p:nvSpPr>
          <p:cNvPr id="71" name="Arc 70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D6419-4D78-9627-C2FC-8275EF1D1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dirty="0"/>
              <a:t>You don’t need to be tech-savvy (If you can type, you can use this)</a:t>
            </a:r>
            <a:br>
              <a:rPr lang="en-US" dirty="0"/>
            </a:br>
            <a:endParaRPr lang="en-US" dirty="0"/>
          </a:p>
          <a:p>
            <a:r>
              <a:rPr lang="en-US" dirty="0"/>
              <a:t>You can’t break anything</a:t>
            </a:r>
            <a:br>
              <a:rPr lang="en-US" dirty="0"/>
            </a:br>
            <a:endParaRPr lang="en-US" dirty="0"/>
          </a:p>
          <a:p>
            <a:r>
              <a:rPr lang="en-US" dirty="0"/>
              <a:t>Around 91% accurate </a:t>
            </a:r>
            <a:br>
              <a:rPr lang="en-US" dirty="0"/>
            </a:br>
            <a:r>
              <a:rPr lang="en-US" dirty="0"/>
              <a:t>(depends on user)</a:t>
            </a:r>
          </a:p>
        </p:txBody>
      </p:sp>
    </p:spTree>
    <p:extLst>
      <p:ext uri="{BB962C8B-B14F-4D97-AF65-F5344CB8AC3E}">
        <p14:creationId xmlns:p14="http://schemas.microsoft.com/office/powerpoint/2010/main" val="1186921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1" name="Rectangle 390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0130A2-230A-5A1D-3CB1-B79897B55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What is AI?</a:t>
            </a:r>
          </a:p>
        </p:txBody>
      </p:sp>
      <p:sp>
        <p:nvSpPr>
          <p:cNvPr id="393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7" name="Content Placeholder 2">
            <a:extLst>
              <a:ext uri="{FF2B5EF4-FFF2-40B4-BE49-F238E27FC236}">
                <a16:creationId xmlns:a16="http://schemas.microsoft.com/office/drawing/2014/main" id="{B747B76B-F079-149D-017A-B687ABF45B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264833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99300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80C9E1-4DEE-B43F-71F5-133EC6058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754017-E446-02E2-BB35-E630148CC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8000"/>
              <a:t>What is AI?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33C0B228-F2E1-1C14-5D76-05D0E2D1E9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085938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2757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E32F53-9C56-89C3-CC00-C0B0B940E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5400"/>
              <a:t>AI Software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27E3C-C1B4-B5E0-AE6C-1E8BA2ACF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200"/>
              <a:t>ChatGPT</a:t>
            </a:r>
          </a:p>
          <a:p>
            <a:r>
              <a:rPr lang="en-US" sz="2200"/>
              <a:t>Meta AI</a:t>
            </a:r>
          </a:p>
          <a:p>
            <a:r>
              <a:rPr lang="en-US" sz="2200"/>
              <a:t>Google Gemini</a:t>
            </a:r>
          </a:p>
          <a:p>
            <a:r>
              <a:rPr lang="en-US" sz="2200"/>
              <a:t>Grok</a:t>
            </a:r>
          </a:p>
          <a:p>
            <a:r>
              <a:rPr lang="en-US" sz="2200"/>
              <a:t>Perplexity</a:t>
            </a:r>
          </a:p>
          <a:p>
            <a:r>
              <a:rPr lang="en-US" sz="2200"/>
              <a:t>Claude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323C39-4BB2-AC15-C230-0405A8675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917772"/>
            <a:ext cx="6903720" cy="502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42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2C9FE7-8766-FC7A-1BDD-7F2537F0F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AI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91EE7-5B3D-C4A1-D8F9-3F4ACC4CD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1" y="1922561"/>
            <a:ext cx="10909643" cy="5526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/>
              <a:t>ChatGPT.com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7231F4-FF6E-D713-FF24-D310BCBFD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829" y="4370346"/>
            <a:ext cx="4422497" cy="24876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16AE26-D1FC-7774-7AC5-58F0B76D4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677" y="3098048"/>
            <a:ext cx="7198235" cy="34551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548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EC4D55-A619-DAEB-4D42-CF9DD544F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060" y="5279511"/>
            <a:ext cx="9681882" cy="739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How to Talk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F1C2A-63DC-4D44-4238-19BF423EB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6447" y="6019391"/>
            <a:ext cx="7315199" cy="365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</a:rPr>
              <a:t>The Genie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7CFF88-F620-2747-6A7D-EE76D7A231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36"/>
          <a:stretch>
            <a:fillRect/>
          </a:stretch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7439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CB6AB-CA83-B372-1B7A-055A141FA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How to Talk to AI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AC91DA56-E9D6-D499-39A3-6A62FC3390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9473825"/>
              </p:ext>
            </p:extLst>
          </p:nvPr>
        </p:nvGraphicFramePr>
        <p:xfrm>
          <a:off x="572493" y="2071316"/>
          <a:ext cx="6713552" cy="432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9503C80-58F7-A15B-A0C7-BD79128439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2627" y="2866263"/>
            <a:ext cx="4155274" cy="3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98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5C24CB-5653-9DE8-212E-C70B94C2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How to Talk to AI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6CD76-C160-028B-6A22-E5CA1ACC4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40187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My lower back hurts when I stand barefoot on hard floors, but it feels better when I wear shoes especially my  Nike </a:t>
            </a:r>
            <a:r>
              <a:rPr lang="en-US" b="1" dirty="0" err="1"/>
              <a:t>Metcon</a:t>
            </a:r>
            <a:r>
              <a:rPr lang="en-US" b="1" dirty="0"/>
              <a:t> shoes. I exercise and strengthen those muscles but it still hurts. What might be causing that?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Weak feet</a:t>
            </a:r>
          </a:p>
          <a:p>
            <a:r>
              <a:rPr lang="en-US" sz="2000" dirty="0"/>
              <a:t>Foot flexibility</a:t>
            </a:r>
          </a:p>
          <a:p>
            <a:r>
              <a:rPr lang="en-US" sz="2000" dirty="0"/>
              <a:t>Foot Strengthening</a:t>
            </a:r>
          </a:p>
          <a:p>
            <a:r>
              <a:rPr lang="en-US" sz="2000" dirty="0"/>
              <a:t>Barefoot shoes</a:t>
            </a:r>
          </a:p>
          <a:p>
            <a:r>
              <a:rPr lang="en-US" sz="2000" dirty="0" err="1"/>
              <a:t>Refered</a:t>
            </a:r>
            <a:r>
              <a:rPr lang="en-US" sz="2000" dirty="0"/>
              <a:t> to previous “chats”</a:t>
            </a:r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24CAB-D559-8961-AC7C-451D9935B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719" y="329183"/>
            <a:ext cx="1826458" cy="34299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DC1FD2-B2F3-1EA1-45D0-44DB896AC4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656" y="3922916"/>
            <a:ext cx="4117560" cy="256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266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EC942-C83C-8390-7EF9-F264C3DAD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 dirty="0"/>
              <a:t>How to Talk to AI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5FF1FEF-0698-56A8-621A-E734C5637D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543495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572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DF1CA6-E6BA-23DB-3148-7F0632408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36" y="1198418"/>
            <a:ext cx="3962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How to Talk to AI 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(on the flip side)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52D37-538B-CF6D-5615-4FC6B5526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/>
              <a:t>AI can be a “Tell me what I want to hear machine”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I received this email yesterday. It seems a little suspicious, and I think it might be a scam. Take a look at the email address—it looks unusual. There are also several misspellings and grammar issues. Plus, how would a Nigerian prince even get my email address? What do you think?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049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212886-9BE6-2D4E-7608-26CE2547C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278ADA9-6383-4BDD-80D2-8899A4026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4B7147-B0F6-40ED-B5A2-FF72BC819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46C9B9-172F-F8E3-6834-99F18A75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031" y="1380754"/>
            <a:ext cx="5561938" cy="251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to Talk to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EDF45-20B2-4561-3B51-33597110C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031" y="4076802"/>
            <a:ext cx="5561938" cy="153458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this email a scam</a:t>
            </a:r>
            <a:r>
              <a:rPr lang="en-US" sz="2400" dirty="0"/>
              <a:t>?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b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don’t know the person who sent it.</a:t>
            </a:r>
            <a:b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/>
              <a:t>Appeared in my personal email today.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6170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0995" y="5310973"/>
            <a:ext cx="705948" cy="6867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686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0B2FFE-736C-93BF-6A22-E3EC3B202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AI Uses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9BE990-7A7F-0877-DE43-6AF12BB301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2845221"/>
              </p:ext>
            </p:extLst>
          </p:nvPr>
        </p:nvGraphicFramePr>
        <p:xfrm>
          <a:off x="975360" y="3550954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6D95503-1E96-DA02-43E7-A708CE1BE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2471834"/>
              </p:ext>
            </p:extLst>
          </p:nvPr>
        </p:nvGraphicFramePr>
        <p:xfrm>
          <a:off x="1613346" y="413626"/>
          <a:ext cx="10378440" cy="1894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06258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DD4FEB-9BFB-44A1-1C70-2C767BBC1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/>
              <a:t>AI Uses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62D067E-C02C-2D79-2FC3-B8F049379C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811922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1315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9183FE-A602-F242-359F-14141F748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AI Uses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742FB3F-60AC-43EF-8E12-F7B5E123C6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075772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2250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845B6-A801-87F1-279C-B86377DC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276DB-79D4-54A1-FC69-3EC27971F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House siding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811B5-BC33-DAE7-04F9-3AED95982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DFAEDB-CE35-1A71-3C99-D7B2951B4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276" y="0"/>
            <a:ext cx="457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010496-E613-F468-7FA0-D12CB9CB9F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6728" y="0"/>
            <a:ext cx="457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524FEC-6A63-B5AA-752E-9D738B5BC3EF}"/>
              </a:ext>
            </a:extLst>
          </p:cNvPr>
          <p:cNvSpPr txBox="1"/>
          <p:nvPr/>
        </p:nvSpPr>
        <p:spPr>
          <a:xfrm>
            <a:off x="1314268" y="5896401"/>
            <a:ext cx="2514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Original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A26CF-81ED-FB34-239E-0F3956D9E0FA}"/>
              </a:ext>
            </a:extLst>
          </p:cNvPr>
          <p:cNvSpPr txBox="1"/>
          <p:nvPr/>
        </p:nvSpPr>
        <p:spPr>
          <a:xfrm>
            <a:off x="6007632" y="5686484"/>
            <a:ext cx="2514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Round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FB4D84-112B-3714-92B0-6F424922369C}"/>
              </a:ext>
            </a:extLst>
          </p:cNvPr>
          <p:cNvSpPr txBox="1"/>
          <p:nvPr/>
        </p:nvSpPr>
        <p:spPr>
          <a:xfrm>
            <a:off x="10572386" y="5621183"/>
            <a:ext cx="2514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Round 2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43957D-57CB-B216-CD88-0D3BF6EA651B}"/>
              </a:ext>
            </a:extLst>
          </p:cNvPr>
          <p:cNvCxnSpPr>
            <a:cxnSpLocks/>
          </p:cNvCxnSpPr>
          <p:nvPr/>
        </p:nvCxnSpPr>
        <p:spPr>
          <a:xfrm flipV="1">
            <a:off x="5864349" y="1352550"/>
            <a:ext cx="431676" cy="110490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7A1C6E1-F432-B2E1-E0F3-552BB4004789}"/>
              </a:ext>
            </a:extLst>
          </p:cNvPr>
          <p:cNvCxnSpPr>
            <a:cxnSpLocks/>
          </p:cNvCxnSpPr>
          <p:nvPr/>
        </p:nvCxnSpPr>
        <p:spPr>
          <a:xfrm flipV="1">
            <a:off x="8667868" y="2219325"/>
            <a:ext cx="70956" cy="130019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038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69B55F-C4F4-EFA7-74B1-9D1CCE4581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21921" r="35891"/>
          <a:stretch>
            <a:fillRect/>
          </a:stretch>
        </p:blipFill>
        <p:spPr>
          <a:xfrm rot="16200000">
            <a:off x="2666999" y="-2667000"/>
            <a:ext cx="6858000" cy="12192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B6F53A-CAA0-29F2-6604-279EBC015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7189"/>
            <a:ext cx="5155263" cy="557189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AI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C02E6-A3C1-8B08-A832-19F10D5A4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5" y="557189"/>
            <a:ext cx="5158424" cy="6100786"/>
          </a:xfrm>
        </p:spPr>
        <p:txBody>
          <a:bodyPr anchor="ctr">
            <a:normAutofit/>
          </a:bodyPr>
          <a:lstStyle/>
          <a:p>
            <a:r>
              <a:rPr lang="en-US" sz="1900" dirty="0">
                <a:solidFill>
                  <a:srgbClr val="FFFFFF"/>
                </a:solidFill>
              </a:rPr>
              <a:t>A legitimate piece of human history</a:t>
            </a:r>
          </a:p>
          <a:p>
            <a:r>
              <a:rPr lang="en-US" sz="1900" dirty="0">
                <a:solidFill>
                  <a:srgbClr val="FFFFFF"/>
                </a:solidFill>
              </a:rPr>
              <a:t>Chipped edges → It’s been intentionally shaped (called “flintknapping”)</a:t>
            </a:r>
          </a:p>
          <a:p>
            <a:r>
              <a:rPr lang="en-US" sz="1900" dirty="0">
                <a:solidFill>
                  <a:srgbClr val="FFFFFF"/>
                </a:solidFill>
              </a:rPr>
              <a:t>Material → Looks like chert, which was very commonly used in Illinois for tools</a:t>
            </a:r>
          </a:p>
          <a:p>
            <a:r>
              <a:rPr lang="en-US" sz="1900" dirty="0">
                <a:solidFill>
                  <a:srgbClr val="FFFFFF"/>
                </a:solidFill>
              </a:rPr>
              <a:t>Break pattern → The tip or base is missing, which is super common—many points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</a:rPr>
              <a:t>break during use or manufacturing</a:t>
            </a:r>
          </a:p>
          <a:p>
            <a:r>
              <a:rPr lang="en-US" sz="1900" dirty="0">
                <a:solidFill>
                  <a:srgbClr val="FFFFFF"/>
                </a:solidFill>
              </a:rPr>
              <a:t>Thickness → A bit thick, which could mean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</a:rPr>
              <a:t>	:Early-stage tool (not fully finished), OR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</a:rPr>
              <a:t>	:A larger spear/dart point rather than a small arrowhead</a:t>
            </a:r>
          </a:p>
          <a:p>
            <a:pPr marL="0" indent="0">
              <a:buNone/>
            </a:pPr>
            <a:endParaRPr lang="en-US" sz="19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</a:rPr>
              <a:t>Archaic period: ~8,000–1,000 BC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</a:rPr>
              <a:t>Woodland period: ~1,000 BC – 1000 AD</a:t>
            </a:r>
          </a:p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</a:rPr>
              <a:t>Mississippian: up to ~1500 AD</a:t>
            </a:r>
          </a:p>
          <a:p>
            <a:pPr marL="0" indent="0">
              <a:buNone/>
            </a:pPr>
            <a:endParaRPr lang="en-US" sz="1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89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45646B-F745-1B78-978B-959838DD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US"/>
              <a:t>AI Uses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723661-B93F-02D0-C836-7058344A2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33" b="-1"/>
          <a:stretch>
            <a:fillRect/>
          </a:stretch>
        </p:blipFill>
        <p:spPr>
          <a:xfrm>
            <a:off x="703182" y="1649995"/>
            <a:ext cx="4777381" cy="338826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4460E-989D-A603-2261-F21524B22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What in the world is this?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That’s a road/underground utility scanning vehicle—most likely doing infrastructure testing.</a:t>
            </a:r>
          </a:p>
          <a:p>
            <a:r>
              <a:rPr lang="en-US" sz="2400" dirty="0"/>
              <a:t>Ground Penetrating Radar (GPR)</a:t>
            </a:r>
          </a:p>
          <a:p>
            <a:r>
              <a:rPr lang="en-US" sz="2400" dirty="0"/>
              <a:t>Usually means one of these:</a:t>
            </a:r>
            <a:br>
              <a:rPr lang="en-US" sz="2400" dirty="0"/>
            </a:br>
            <a:r>
              <a:rPr lang="en-US" sz="2400" dirty="0"/>
              <a:t>-Upcoming road work or resurfacing</a:t>
            </a:r>
            <a:br>
              <a:rPr lang="en-US" sz="2400" dirty="0"/>
            </a:br>
            <a:r>
              <a:rPr lang="en-US" sz="2400" dirty="0"/>
              <a:t>-Utility upgrades (water/sewer/gas)</a:t>
            </a:r>
          </a:p>
        </p:txBody>
      </p:sp>
    </p:spTree>
    <p:extLst>
      <p:ext uri="{BB962C8B-B14F-4D97-AF65-F5344CB8AC3E}">
        <p14:creationId xmlns:p14="http://schemas.microsoft.com/office/powerpoint/2010/main" val="909542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40701-B305-D9C1-243A-3BB5E637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291663" cy="1628775"/>
          </a:xfrm>
        </p:spPr>
        <p:txBody>
          <a:bodyPr anchor="b">
            <a:normAutofit/>
          </a:bodyPr>
          <a:lstStyle/>
          <a:p>
            <a:r>
              <a:rPr lang="en-US" sz="4000"/>
              <a:t>Tricks to Writing a “Prompt”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E29EBE-87F1-0230-3158-168331F4DB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974" r="5677" b="-2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A52000-5E91-0318-FC92-32D1B6D07D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865109"/>
              </p:ext>
            </p:extLst>
          </p:nvPr>
        </p:nvGraphicFramePr>
        <p:xfrm>
          <a:off x="6417734" y="2614612"/>
          <a:ext cx="5291663" cy="375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4159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41EAD5-A0C2-B50D-A382-0624AFC81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8000"/>
              <a:t>Why Know AI?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73BCF1A-7199-F8CC-9658-784FC69C85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46070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34057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984</Words>
  <Application>Microsoft Office PowerPoint</Application>
  <PresentationFormat>Widescreen</PresentationFormat>
  <Paragraphs>127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Office Theme</vt:lpstr>
      <vt:lpstr>What’s All This AI Hype About?</vt:lpstr>
      <vt:lpstr>Using AI</vt:lpstr>
      <vt:lpstr>What is AI?</vt:lpstr>
      <vt:lpstr>What is AI?</vt:lpstr>
      <vt:lpstr>AI Software</vt:lpstr>
      <vt:lpstr>AI Software</vt:lpstr>
      <vt:lpstr>How to Talk to AI</vt:lpstr>
      <vt:lpstr>How to Talk to AI</vt:lpstr>
      <vt:lpstr>How to Talk to AI</vt:lpstr>
      <vt:lpstr>How to Talk to AI</vt:lpstr>
      <vt:lpstr>How to Talk to AI  (on the flip side)</vt:lpstr>
      <vt:lpstr>How to Talk to AI</vt:lpstr>
      <vt:lpstr>AI Uses</vt:lpstr>
      <vt:lpstr>AI Uses</vt:lpstr>
      <vt:lpstr>AI Uses</vt:lpstr>
      <vt:lpstr>PowerPoint Presentation</vt:lpstr>
      <vt:lpstr>AI Uses</vt:lpstr>
      <vt:lpstr>AI Uses</vt:lpstr>
      <vt:lpstr>Tricks to Writing a “Prompt”</vt:lpstr>
      <vt:lpstr>Why Know AI?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 Leibe</dc:creator>
  <cp:lastModifiedBy>AL Leibe</cp:lastModifiedBy>
  <cp:revision>4</cp:revision>
  <dcterms:created xsi:type="dcterms:W3CDTF">2026-04-17T20:11:42Z</dcterms:created>
  <dcterms:modified xsi:type="dcterms:W3CDTF">2026-04-21T15:34:41Z</dcterms:modified>
</cp:coreProperties>
</file>